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48" r:id="rId5"/>
    <p:sldMasterId id="2147483661" r:id="rId6"/>
  </p:sldMasterIdLst>
  <p:notesMasterIdLst>
    <p:notesMasterId r:id="rId17"/>
  </p:notesMasterIdLst>
  <p:sldIdLst>
    <p:sldId id="257" r:id="rId7"/>
    <p:sldId id="479" r:id="rId8"/>
    <p:sldId id="410" r:id="rId9"/>
    <p:sldId id="475" r:id="rId10"/>
    <p:sldId id="478" r:id="rId11"/>
    <p:sldId id="485" r:id="rId12"/>
    <p:sldId id="483" r:id="rId13"/>
    <p:sldId id="481" r:id="rId14"/>
    <p:sldId id="486" r:id="rId15"/>
    <p:sldId id="487"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92006DF-4BE0-D284-B7C7-4B6BBB92740B}" v="16" dt="2024-12-30T04:10:15.905"/>
    <p1510:client id="{B9E41DCB-910C-D446-8D88-9A3003736D3A}" v="7" dt="2024-12-30T04:21:55.2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slide" Target="slides/slide9.xml"/><Relationship Id="rId23" Type="http://schemas.microsoft.com/office/2015/10/relationships/revisionInfo" Target="revisionInfo.xml"/><Relationship Id="rId10" Type="http://schemas.openxmlformats.org/officeDocument/2006/relationships/slide" Target="slides/slide4.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iki Chang" userId="S::kiki@peerworks.ca::0e6f5548-59d9-4210-a632-7702e7fa8fc1" providerId="AD" clId="Web-{E0FB9F5F-CED2-A762-AEC7-DB3ED5DE326C}"/>
    <pc:docChg chg="addSld delSld addMainMaster modMainMaster">
      <pc:chgData name="Kiki Chang" userId="S::kiki@peerworks.ca::0e6f5548-59d9-4210-a632-7702e7fa8fc1" providerId="AD" clId="Web-{E0FB9F5F-CED2-A762-AEC7-DB3ED5DE326C}" dt="2023-09-17T18:47:56.832" v="2"/>
      <pc:docMkLst>
        <pc:docMk/>
      </pc:docMkLst>
      <pc:sldChg chg="new del">
        <pc:chgData name="Kiki Chang" userId="S::kiki@peerworks.ca::0e6f5548-59d9-4210-a632-7702e7fa8fc1" providerId="AD" clId="Web-{E0FB9F5F-CED2-A762-AEC7-DB3ED5DE326C}" dt="2023-09-17T18:47:56.832" v="2"/>
        <pc:sldMkLst>
          <pc:docMk/>
          <pc:sldMk cId="789850261" sldId="484"/>
        </pc:sldMkLst>
      </pc:sldChg>
      <pc:sldChg chg="add">
        <pc:chgData name="Kiki Chang" userId="S::kiki@peerworks.ca::0e6f5548-59d9-4210-a632-7702e7fa8fc1" providerId="AD" clId="Web-{E0FB9F5F-CED2-A762-AEC7-DB3ED5DE326C}" dt="2023-09-17T18:47:51.113" v="1"/>
        <pc:sldMkLst>
          <pc:docMk/>
          <pc:sldMk cId="1026920616" sldId="485"/>
        </pc:sldMkLst>
      </pc:sldChg>
      <pc:sldMasterChg chg="modSldLayout">
        <pc:chgData name="Kiki Chang" userId="S::kiki@peerworks.ca::0e6f5548-59d9-4210-a632-7702e7fa8fc1" providerId="AD" clId="Web-{E0FB9F5F-CED2-A762-AEC7-DB3ED5DE326C}" dt="2023-09-17T18:47:51.113" v="1"/>
        <pc:sldMasterMkLst>
          <pc:docMk/>
          <pc:sldMasterMk cId="2115959055" sldId="2147483660"/>
        </pc:sldMasterMkLst>
        <pc:sldLayoutChg chg="replId">
          <pc:chgData name="Kiki Chang" userId="S::kiki@peerworks.ca::0e6f5548-59d9-4210-a632-7702e7fa8fc1" providerId="AD" clId="Web-{E0FB9F5F-CED2-A762-AEC7-DB3ED5DE326C}" dt="2023-09-17T18:47:51.113" v="1"/>
          <pc:sldLayoutMkLst>
            <pc:docMk/>
            <pc:sldMasterMk cId="2115959055" sldId="2147483660"/>
            <pc:sldLayoutMk cId="3727640015" sldId="2147483676"/>
          </pc:sldLayoutMkLst>
        </pc:sldLayoutChg>
        <pc:sldLayoutChg chg="replId">
          <pc:chgData name="Kiki Chang" userId="S::kiki@peerworks.ca::0e6f5548-59d9-4210-a632-7702e7fa8fc1" providerId="AD" clId="Web-{E0FB9F5F-CED2-A762-AEC7-DB3ED5DE326C}" dt="2023-09-17T18:47:51.113" v="1"/>
          <pc:sldLayoutMkLst>
            <pc:docMk/>
            <pc:sldMasterMk cId="2115959055" sldId="2147483660"/>
            <pc:sldLayoutMk cId="1104020068" sldId="2147483677"/>
          </pc:sldLayoutMkLst>
        </pc:sldLayoutChg>
        <pc:sldLayoutChg chg="replId">
          <pc:chgData name="Kiki Chang" userId="S::kiki@peerworks.ca::0e6f5548-59d9-4210-a632-7702e7fa8fc1" providerId="AD" clId="Web-{E0FB9F5F-CED2-A762-AEC7-DB3ED5DE326C}" dt="2023-09-17T18:47:51.113" v="1"/>
          <pc:sldLayoutMkLst>
            <pc:docMk/>
            <pc:sldMasterMk cId="2115959055" sldId="2147483660"/>
            <pc:sldLayoutMk cId="1639805111" sldId="2147483678"/>
          </pc:sldLayoutMkLst>
        </pc:sldLayoutChg>
        <pc:sldLayoutChg chg="replId">
          <pc:chgData name="Kiki Chang" userId="S::kiki@peerworks.ca::0e6f5548-59d9-4210-a632-7702e7fa8fc1" providerId="AD" clId="Web-{E0FB9F5F-CED2-A762-AEC7-DB3ED5DE326C}" dt="2023-09-17T18:47:51.113" v="1"/>
          <pc:sldLayoutMkLst>
            <pc:docMk/>
            <pc:sldMasterMk cId="2115959055" sldId="2147483660"/>
            <pc:sldLayoutMk cId="361644078" sldId="2147483679"/>
          </pc:sldLayoutMkLst>
        </pc:sldLayoutChg>
        <pc:sldLayoutChg chg="replId">
          <pc:chgData name="Kiki Chang" userId="S::kiki@peerworks.ca::0e6f5548-59d9-4210-a632-7702e7fa8fc1" providerId="AD" clId="Web-{E0FB9F5F-CED2-A762-AEC7-DB3ED5DE326C}" dt="2023-09-17T18:47:51.113" v="1"/>
          <pc:sldLayoutMkLst>
            <pc:docMk/>
            <pc:sldMasterMk cId="2115959055" sldId="2147483660"/>
            <pc:sldLayoutMk cId="1290472859" sldId="2147483680"/>
          </pc:sldLayoutMkLst>
        </pc:sldLayoutChg>
        <pc:sldLayoutChg chg="replId">
          <pc:chgData name="Kiki Chang" userId="S::kiki@peerworks.ca::0e6f5548-59d9-4210-a632-7702e7fa8fc1" providerId="AD" clId="Web-{E0FB9F5F-CED2-A762-AEC7-DB3ED5DE326C}" dt="2023-09-17T18:47:51.113" v="1"/>
          <pc:sldLayoutMkLst>
            <pc:docMk/>
            <pc:sldMasterMk cId="2115959055" sldId="2147483660"/>
            <pc:sldLayoutMk cId="4192025534" sldId="2147483681"/>
          </pc:sldLayoutMkLst>
        </pc:sldLayoutChg>
        <pc:sldLayoutChg chg="replId">
          <pc:chgData name="Kiki Chang" userId="S::kiki@peerworks.ca::0e6f5548-59d9-4210-a632-7702e7fa8fc1" providerId="AD" clId="Web-{E0FB9F5F-CED2-A762-AEC7-DB3ED5DE326C}" dt="2023-09-17T18:47:51.113" v="1"/>
          <pc:sldLayoutMkLst>
            <pc:docMk/>
            <pc:sldMasterMk cId="2115959055" sldId="2147483660"/>
            <pc:sldLayoutMk cId="3320202241" sldId="2147483682"/>
          </pc:sldLayoutMkLst>
        </pc:sldLayoutChg>
        <pc:sldLayoutChg chg="replId">
          <pc:chgData name="Kiki Chang" userId="S::kiki@peerworks.ca::0e6f5548-59d9-4210-a632-7702e7fa8fc1" providerId="AD" clId="Web-{E0FB9F5F-CED2-A762-AEC7-DB3ED5DE326C}" dt="2023-09-17T18:47:51.113" v="1"/>
          <pc:sldLayoutMkLst>
            <pc:docMk/>
            <pc:sldMasterMk cId="2115959055" sldId="2147483660"/>
            <pc:sldLayoutMk cId="2222123609" sldId="2147483683"/>
          </pc:sldLayoutMkLst>
        </pc:sldLayoutChg>
        <pc:sldLayoutChg chg="replId">
          <pc:chgData name="Kiki Chang" userId="S::kiki@peerworks.ca::0e6f5548-59d9-4210-a632-7702e7fa8fc1" providerId="AD" clId="Web-{E0FB9F5F-CED2-A762-AEC7-DB3ED5DE326C}" dt="2023-09-17T18:47:51.113" v="1"/>
          <pc:sldLayoutMkLst>
            <pc:docMk/>
            <pc:sldMasterMk cId="2115959055" sldId="2147483660"/>
            <pc:sldLayoutMk cId="3655805704" sldId="2147483684"/>
          </pc:sldLayoutMkLst>
        </pc:sldLayoutChg>
        <pc:sldLayoutChg chg="replId">
          <pc:chgData name="Kiki Chang" userId="S::kiki@peerworks.ca::0e6f5548-59d9-4210-a632-7702e7fa8fc1" providerId="AD" clId="Web-{E0FB9F5F-CED2-A762-AEC7-DB3ED5DE326C}" dt="2023-09-17T18:47:51.113" v="1"/>
          <pc:sldLayoutMkLst>
            <pc:docMk/>
            <pc:sldMasterMk cId="2115959055" sldId="2147483660"/>
            <pc:sldLayoutMk cId="3185840845" sldId="2147483685"/>
          </pc:sldLayoutMkLst>
        </pc:sldLayoutChg>
        <pc:sldLayoutChg chg="replId">
          <pc:chgData name="Kiki Chang" userId="S::kiki@peerworks.ca::0e6f5548-59d9-4210-a632-7702e7fa8fc1" providerId="AD" clId="Web-{E0FB9F5F-CED2-A762-AEC7-DB3ED5DE326C}" dt="2023-09-17T18:47:51.113" v="1"/>
          <pc:sldLayoutMkLst>
            <pc:docMk/>
            <pc:sldMasterMk cId="2115959055" sldId="2147483660"/>
            <pc:sldLayoutMk cId="1511052675" sldId="2147483686"/>
          </pc:sldLayoutMkLst>
        </pc:sldLayoutChg>
      </pc:sldMasterChg>
      <pc:sldMasterChg chg="add addSldLayout">
        <pc:chgData name="Kiki Chang" userId="S::kiki@peerworks.ca::0e6f5548-59d9-4210-a632-7702e7fa8fc1" providerId="AD" clId="Web-{E0FB9F5F-CED2-A762-AEC7-DB3ED5DE326C}" dt="2023-09-17T18:47:51.113" v="1"/>
        <pc:sldMasterMkLst>
          <pc:docMk/>
          <pc:sldMasterMk cId="1197171984" sldId="2147483661"/>
        </pc:sldMasterMkLst>
        <pc:sldLayoutChg chg="add">
          <pc:chgData name="Kiki Chang" userId="S::kiki@peerworks.ca::0e6f5548-59d9-4210-a632-7702e7fa8fc1" providerId="AD" clId="Web-{E0FB9F5F-CED2-A762-AEC7-DB3ED5DE326C}" dt="2023-09-17T18:47:51.113" v="1"/>
          <pc:sldLayoutMkLst>
            <pc:docMk/>
            <pc:sldMasterMk cId="1197171984" sldId="2147483661"/>
            <pc:sldLayoutMk cId="566556894" sldId="2147483662"/>
          </pc:sldLayoutMkLst>
        </pc:sldLayoutChg>
        <pc:sldLayoutChg chg="add">
          <pc:chgData name="Kiki Chang" userId="S::kiki@peerworks.ca::0e6f5548-59d9-4210-a632-7702e7fa8fc1" providerId="AD" clId="Web-{E0FB9F5F-CED2-A762-AEC7-DB3ED5DE326C}" dt="2023-09-17T18:47:51.113" v="1"/>
          <pc:sldLayoutMkLst>
            <pc:docMk/>
            <pc:sldMasterMk cId="1197171984" sldId="2147483661"/>
            <pc:sldLayoutMk cId="1306443453" sldId="2147483663"/>
          </pc:sldLayoutMkLst>
        </pc:sldLayoutChg>
        <pc:sldLayoutChg chg="add">
          <pc:chgData name="Kiki Chang" userId="S::kiki@peerworks.ca::0e6f5548-59d9-4210-a632-7702e7fa8fc1" providerId="AD" clId="Web-{E0FB9F5F-CED2-A762-AEC7-DB3ED5DE326C}" dt="2023-09-17T18:47:51.113" v="1"/>
          <pc:sldLayoutMkLst>
            <pc:docMk/>
            <pc:sldMasterMk cId="1197171984" sldId="2147483661"/>
            <pc:sldLayoutMk cId="3801667074" sldId="2147483664"/>
          </pc:sldLayoutMkLst>
        </pc:sldLayoutChg>
        <pc:sldLayoutChg chg="add">
          <pc:chgData name="Kiki Chang" userId="S::kiki@peerworks.ca::0e6f5548-59d9-4210-a632-7702e7fa8fc1" providerId="AD" clId="Web-{E0FB9F5F-CED2-A762-AEC7-DB3ED5DE326C}" dt="2023-09-17T18:47:51.113" v="1"/>
          <pc:sldLayoutMkLst>
            <pc:docMk/>
            <pc:sldMasterMk cId="1197171984" sldId="2147483661"/>
            <pc:sldLayoutMk cId="2886094994" sldId="2147483665"/>
          </pc:sldLayoutMkLst>
        </pc:sldLayoutChg>
        <pc:sldLayoutChg chg="add">
          <pc:chgData name="Kiki Chang" userId="S::kiki@peerworks.ca::0e6f5548-59d9-4210-a632-7702e7fa8fc1" providerId="AD" clId="Web-{E0FB9F5F-CED2-A762-AEC7-DB3ED5DE326C}" dt="2023-09-17T18:47:51.113" v="1"/>
          <pc:sldLayoutMkLst>
            <pc:docMk/>
            <pc:sldMasterMk cId="1197171984" sldId="2147483661"/>
            <pc:sldLayoutMk cId="1039775165" sldId="2147483666"/>
          </pc:sldLayoutMkLst>
        </pc:sldLayoutChg>
        <pc:sldLayoutChg chg="add">
          <pc:chgData name="Kiki Chang" userId="S::kiki@peerworks.ca::0e6f5548-59d9-4210-a632-7702e7fa8fc1" providerId="AD" clId="Web-{E0FB9F5F-CED2-A762-AEC7-DB3ED5DE326C}" dt="2023-09-17T18:47:51.113" v="1"/>
          <pc:sldLayoutMkLst>
            <pc:docMk/>
            <pc:sldMasterMk cId="1197171984" sldId="2147483661"/>
            <pc:sldLayoutMk cId="786366543" sldId="2147483667"/>
          </pc:sldLayoutMkLst>
        </pc:sldLayoutChg>
        <pc:sldLayoutChg chg="add">
          <pc:chgData name="Kiki Chang" userId="S::kiki@peerworks.ca::0e6f5548-59d9-4210-a632-7702e7fa8fc1" providerId="AD" clId="Web-{E0FB9F5F-CED2-A762-AEC7-DB3ED5DE326C}" dt="2023-09-17T18:47:51.113" v="1"/>
          <pc:sldLayoutMkLst>
            <pc:docMk/>
            <pc:sldMasterMk cId="1197171984" sldId="2147483661"/>
            <pc:sldLayoutMk cId="3401651389" sldId="2147483668"/>
          </pc:sldLayoutMkLst>
        </pc:sldLayoutChg>
        <pc:sldLayoutChg chg="add">
          <pc:chgData name="Kiki Chang" userId="S::kiki@peerworks.ca::0e6f5548-59d9-4210-a632-7702e7fa8fc1" providerId="AD" clId="Web-{E0FB9F5F-CED2-A762-AEC7-DB3ED5DE326C}" dt="2023-09-17T18:47:51.113" v="1"/>
          <pc:sldLayoutMkLst>
            <pc:docMk/>
            <pc:sldMasterMk cId="1197171984" sldId="2147483661"/>
            <pc:sldLayoutMk cId="3343223547" sldId="2147483669"/>
          </pc:sldLayoutMkLst>
        </pc:sldLayoutChg>
        <pc:sldLayoutChg chg="add">
          <pc:chgData name="Kiki Chang" userId="S::kiki@peerworks.ca::0e6f5548-59d9-4210-a632-7702e7fa8fc1" providerId="AD" clId="Web-{E0FB9F5F-CED2-A762-AEC7-DB3ED5DE326C}" dt="2023-09-17T18:47:51.113" v="1"/>
          <pc:sldLayoutMkLst>
            <pc:docMk/>
            <pc:sldMasterMk cId="1197171984" sldId="2147483661"/>
            <pc:sldLayoutMk cId="2648354522" sldId="2147483670"/>
          </pc:sldLayoutMkLst>
        </pc:sldLayoutChg>
        <pc:sldLayoutChg chg="add">
          <pc:chgData name="Kiki Chang" userId="S::kiki@peerworks.ca::0e6f5548-59d9-4210-a632-7702e7fa8fc1" providerId="AD" clId="Web-{E0FB9F5F-CED2-A762-AEC7-DB3ED5DE326C}" dt="2023-09-17T18:47:51.113" v="1"/>
          <pc:sldLayoutMkLst>
            <pc:docMk/>
            <pc:sldMasterMk cId="1197171984" sldId="2147483661"/>
            <pc:sldLayoutMk cId="3621967217" sldId="2147483671"/>
          </pc:sldLayoutMkLst>
        </pc:sldLayoutChg>
        <pc:sldLayoutChg chg="add">
          <pc:chgData name="Kiki Chang" userId="S::kiki@peerworks.ca::0e6f5548-59d9-4210-a632-7702e7fa8fc1" providerId="AD" clId="Web-{E0FB9F5F-CED2-A762-AEC7-DB3ED5DE326C}" dt="2023-09-17T18:47:51.113" v="1"/>
          <pc:sldLayoutMkLst>
            <pc:docMk/>
            <pc:sldMasterMk cId="1197171984" sldId="2147483661"/>
            <pc:sldLayoutMk cId="3065147016" sldId="2147483672"/>
          </pc:sldLayoutMkLst>
        </pc:sldLayoutChg>
        <pc:sldLayoutChg chg="add">
          <pc:chgData name="Kiki Chang" userId="S::kiki@peerworks.ca::0e6f5548-59d9-4210-a632-7702e7fa8fc1" providerId="AD" clId="Web-{E0FB9F5F-CED2-A762-AEC7-DB3ED5DE326C}" dt="2023-09-17T18:47:51.113" v="1"/>
          <pc:sldLayoutMkLst>
            <pc:docMk/>
            <pc:sldMasterMk cId="1197171984" sldId="2147483661"/>
            <pc:sldLayoutMk cId="764336186" sldId="2147483673"/>
          </pc:sldLayoutMkLst>
        </pc:sldLayoutChg>
        <pc:sldLayoutChg chg="add">
          <pc:chgData name="Kiki Chang" userId="S::kiki@peerworks.ca::0e6f5548-59d9-4210-a632-7702e7fa8fc1" providerId="AD" clId="Web-{E0FB9F5F-CED2-A762-AEC7-DB3ED5DE326C}" dt="2023-09-17T18:47:51.113" v="1"/>
          <pc:sldLayoutMkLst>
            <pc:docMk/>
            <pc:sldMasterMk cId="1197171984" sldId="2147483661"/>
            <pc:sldLayoutMk cId="3700521271" sldId="2147483674"/>
          </pc:sldLayoutMkLst>
        </pc:sldLayoutChg>
        <pc:sldLayoutChg chg="add">
          <pc:chgData name="Kiki Chang" userId="S::kiki@peerworks.ca::0e6f5548-59d9-4210-a632-7702e7fa8fc1" providerId="AD" clId="Web-{E0FB9F5F-CED2-A762-AEC7-DB3ED5DE326C}" dt="2023-09-17T18:47:51.113" v="1"/>
          <pc:sldLayoutMkLst>
            <pc:docMk/>
            <pc:sldMasterMk cId="1197171984" sldId="2147483661"/>
            <pc:sldLayoutMk cId="3752947635" sldId="2147483675"/>
          </pc:sldLayoutMkLst>
        </pc:sldLayoutChg>
      </pc:sldMasterChg>
    </pc:docChg>
  </pc:docChgLst>
  <pc:docChgLst>
    <pc:chgData name="Karin Thoms" userId="S::karin@peerworks.ca::3e38a4dd-26de-4e95-ab0f-1568b3fd2f86" providerId="AD" clId="Web-{ECFC7F2F-E686-A627-725E-1C2629FC7A59}"/>
    <pc:docChg chg="addSld modSld">
      <pc:chgData name="Karin Thoms" userId="S::karin@peerworks.ca::3e38a4dd-26de-4e95-ab0f-1568b3fd2f86" providerId="AD" clId="Web-{ECFC7F2F-E686-A627-725E-1C2629FC7A59}" dt="2024-05-30T14:27:07.749" v="5" actId="14100"/>
      <pc:docMkLst>
        <pc:docMk/>
      </pc:docMkLst>
      <pc:sldChg chg="modSp add replId">
        <pc:chgData name="Karin Thoms" userId="S::karin@peerworks.ca::3e38a4dd-26de-4e95-ab0f-1568b3fd2f86" providerId="AD" clId="Web-{ECFC7F2F-E686-A627-725E-1C2629FC7A59}" dt="2024-05-30T14:27:07.749" v="5" actId="14100"/>
        <pc:sldMkLst>
          <pc:docMk/>
          <pc:sldMk cId="987019818" sldId="486"/>
        </pc:sldMkLst>
        <pc:spChg chg="mod">
          <ac:chgData name="Karin Thoms" userId="S::karin@peerworks.ca::3e38a4dd-26de-4e95-ab0f-1568b3fd2f86" providerId="AD" clId="Web-{ECFC7F2F-E686-A627-725E-1C2629FC7A59}" dt="2024-05-30T14:27:07.749" v="5" actId="14100"/>
          <ac:spMkLst>
            <pc:docMk/>
            <pc:sldMk cId="987019818" sldId="486"/>
            <ac:spMk id="3" creationId="{D7760CB9-BA6D-4421-AB30-03C2ED311961}"/>
          </ac:spMkLst>
        </pc:spChg>
      </pc:sldChg>
    </pc:docChg>
  </pc:docChgLst>
  <pc:docChgLst>
    <pc:chgData name="Kiki Chang" userId="S::kiki@opdi.org::0e6f5548-59d9-4210-a632-7702e7fa8fc1" providerId="AD" clId="Web-{321E1CEB-46D8-09C2-87D5-AFE57574380B}"/>
    <pc:docChg chg="modSld">
      <pc:chgData name="Kiki Chang" userId="S::kiki@opdi.org::0e6f5548-59d9-4210-a632-7702e7fa8fc1" providerId="AD" clId="Web-{321E1CEB-46D8-09C2-87D5-AFE57574380B}" dt="2022-10-23T21:40:04.887" v="17" actId="20577"/>
      <pc:docMkLst>
        <pc:docMk/>
      </pc:docMkLst>
      <pc:sldChg chg="modSp">
        <pc:chgData name="Kiki Chang" userId="S::kiki@opdi.org::0e6f5548-59d9-4210-a632-7702e7fa8fc1" providerId="AD" clId="Web-{321E1CEB-46D8-09C2-87D5-AFE57574380B}" dt="2022-10-23T21:40:04.887" v="17" actId="20577"/>
        <pc:sldMkLst>
          <pc:docMk/>
          <pc:sldMk cId="2191220740" sldId="482"/>
        </pc:sldMkLst>
        <pc:spChg chg="mod">
          <ac:chgData name="Kiki Chang" userId="S::kiki@opdi.org::0e6f5548-59d9-4210-a632-7702e7fa8fc1" providerId="AD" clId="Web-{321E1CEB-46D8-09C2-87D5-AFE57574380B}" dt="2022-10-23T21:40:04.887" v="17" actId="20577"/>
          <ac:spMkLst>
            <pc:docMk/>
            <pc:sldMk cId="2191220740" sldId="482"/>
            <ac:spMk id="3" creationId="{DCA5521F-BD7F-488E-942F-67CD97DE2E2D}"/>
          </ac:spMkLst>
        </pc:spChg>
      </pc:sldChg>
    </pc:docChg>
  </pc:docChgLst>
  <pc:docChgLst>
    <pc:chgData name="Kiki Chang" userId="S::kiki@opdi.org::0e6f5548-59d9-4210-a632-7702e7fa8fc1" providerId="AD" clId="Web-{7409365E-81AC-FE0D-17D4-8A1D8631FBF6}"/>
    <pc:docChg chg="addSld">
      <pc:chgData name="Kiki Chang" userId="S::kiki@opdi.org::0e6f5548-59d9-4210-a632-7702e7fa8fc1" providerId="AD" clId="Web-{7409365E-81AC-FE0D-17D4-8A1D8631FBF6}" dt="2022-09-26T20:51:21.802" v="0"/>
      <pc:docMkLst>
        <pc:docMk/>
      </pc:docMkLst>
      <pc:sldChg chg="add">
        <pc:chgData name="Kiki Chang" userId="S::kiki@opdi.org::0e6f5548-59d9-4210-a632-7702e7fa8fc1" providerId="AD" clId="Web-{7409365E-81AC-FE0D-17D4-8A1D8631FBF6}" dt="2022-09-26T20:51:21.802" v="0"/>
        <pc:sldMkLst>
          <pc:docMk/>
          <pc:sldMk cId="2191220740" sldId="482"/>
        </pc:sldMkLst>
      </pc:sldChg>
    </pc:docChg>
  </pc:docChgLst>
  <pc:docChgLst>
    <pc:chgData name="Kiki Chang" userId="S::kiki@opdi.org::0e6f5548-59d9-4210-a632-7702e7fa8fc1" providerId="AD" clId="Web-{529AE30F-49C2-A72B-549E-A1C10FC979B6}"/>
    <pc:docChg chg="addSld modSld">
      <pc:chgData name="Kiki Chang" userId="S::kiki@opdi.org::0e6f5548-59d9-4210-a632-7702e7fa8fc1" providerId="AD" clId="Web-{529AE30F-49C2-A72B-549E-A1C10FC979B6}" dt="2022-09-28T19:11:08.204" v="7" actId="20577"/>
      <pc:docMkLst>
        <pc:docMk/>
      </pc:docMkLst>
      <pc:sldChg chg="addSp delSp modSp">
        <pc:chgData name="Kiki Chang" userId="S::kiki@opdi.org::0e6f5548-59d9-4210-a632-7702e7fa8fc1" providerId="AD" clId="Web-{529AE30F-49C2-A72B-549E-A1C10FC979B6}" dt="2022-09-28T19:11:00.251" v="3"/>
        <pc:sldMkLst>
          <pc:docMk/>
          <pc:sldMk cId="1824505027" sldId="478"/>
        </pc:sldMkLst>
        <pc:spChg chg="add del mod">
          <ac:chgData name="Kiki Chang" userId="S::kiki@opdi.org::0e6f5548-59d9-4210-a632-7702e7fa8fc1" providerId="AD" clId="Web-{529AE30F-49C2-A72B-549E-A1C10FC979B6}" dt="2022-09-28T19:11:00.251" v="3"/>
          <ac:spMkLst>
            <pc:docMk/>
            <pc:sldMk cId="1824505027" sldId="478"/>
            <ac:spMk id="5" creationId="{1BDEF59D-4A26-F046-52B5-1BDFB47BD5DD}"/>
          </ac:spMkLst>
        </pc:spChg>
      </pc:sldChg>
      <pc:sldChg chg="modSp new">
        <pc:chgData name="Kiki Chang" userId="S::kiki@opdi.org::0e6f5548-59d9-4210-a632-7702e7fa8fc1" providerId="AD" clId="Web-{529AE30F-49C2-A72B-549E-A1C10FC979B6}" dt="2022-09-28T19:11:08.204" v="7" actId="20577"/>
        <pc:sldMkLst>
          <pc:docMk/>
          <pc:sldMk cId="2345350391" sldId="483"/>
        </pc:sldMkLst>
        <pc:spChg chg="mod">
          <ac:chgData name="Kiki Chang" userId="S::kiki@opdi.org::0e6f5548-59d9-4210-a632-7702e7fa8fc1" providerId="AD" clId="Web-{529AE30F-49C2-A72B-549E-A1C10FC979B6}" dt="2022-09-28T19:11:08.204" v="7" actId="20577"/>
          <ac:spMkLst>
            <pc:docMk/>
            <pc:sldMk cId="2345350391" sldId="483"/>
            <ac:spMk id="3" creationId="{F7B0D695-2B60-D3D5-8943-F5E8CAD057B5}"/>
          </ac:spMkLst>
        </pc:spChg>
      </pc:sldChg>
    </pc:docChg>
  </pc:docChgLst>
  <pc:docChgLst>
    <pc:chgData name="Kiki Chang" userId="S::kiki@opdi.org::0e6f5548-59d9-4210-a632-7702e7fa8fc1" providerId="AD" clId="Web-{5D8DDD2D-5F07-A748-FD2D-3E32758401CD}"/>
    <pc:docChg chg="addSld modSld addMainMaster modMainMaster">
      <pc:chgData name="Kiki Chang" userId="S::kiki@opdi.org::0e6f5548-59d9-4210-a632-7702e7fa8fc1" providerId="AD" clId="Web-{5D8DDD2D-5F07-A748-FD2D-3E32758401CD}" dt="2022-09-19T23:10:28.460" v="49"/>
      <pc:docMkLst>
        <pc:docMk/>
      </pc:docMkLst>
      <pc:sldChg chg="modSp add">
        <pc:chgData name="Kiki Chang" userId="S::kiki@opdi.org::0e6f5548-59d9-4210-a632-7702e7fa8fc1" providerId="AD" clId="Web-{5D8DDD2D-5F07-A748-FD2D-3E32758401CD}" dt="2022-09-19T23:10:26.695" v="48" actId="20577"/>
        <pc:sldMkLst>
          <pc:docMk/>
          <pc:sldMk cId="2639903319" sldId="480"/>
        </pc:sldMkLst>
        <pc:spChg chg="mod">
          <ac:chgData name="Kiki Chang" userId="S::kiki@opdi.org::0e6f5548-59d9-4210-a632-7702e7fa8fc1" providerId="AD" clId="Web-{5D8DDD2D-5F07-A748-FD2D-3E32758401CD}" dt="2022-09-19T23:10:26.695" v="48" actId="20577"/>
          <ac:spMkLst>
            <pc:docMk/>
            <pc:sldMk cId="2639903319" sldId="480"/>
            <ac:spMk id="3" creationId="{DCA5521F-BD7F-488E-942F-67CD97DE2E2D}"/>
          </ac:spMkLst>
        </pc:spChg>
      </pc:sldChg>
      <pc:sldChg chg="add">
        <pc:chgData name="Kiki Chang" userId="S::kiki@opdi.org::0e6f5548-59d9-4210-a632-7702e7fa8fc1" providerId="AD" clId="Web-{5D8DDD2D-5F07-A748-FD2D-3E32758401CD}" dt="2022-09-19T23:10:28.460" v="49"/>
        <pc:sldMkLst>
          <pc:docMk/>
          <pc:sldMk cId="2370930495" sldId="481"/>
        </pc:sldMkLst>
      </pc:sldChg>
      <pc:sldMasterChg chg="add addSldLayout">
        <pc:chgData name="Kiki Chang" userId="S::kiki@opdi.org::0e6f5548-59d9-4210-a632-7702e7fa8fc1" providerId="AD" clId="Web-{5D8DDD2D-5F07-A748-FD2D-3E32758401CD}" dt="2022-09-19T23:08:56.601" v="0"/>
        <pc:sldMasterMkLst>
          <pc:docMk/>
          <pc:sldMasterMk cId="2404232980" sldId="2147483648"/>
        </pc:sldMasterMkLst>
        <pc:sldLayoutChg chg="add">
          <pc:chgData name="Kiki Chang" userId="S::kiki@opdi.org::0e6f5548-59d9-4210-a632-7702e7fa8fc1" providerId="AD" clId="Web-{5D8DDD2D-5F07-A748-FD2D-3E32758401CD}" dt="2022-09-19T23:08:56.601" v="0"/>
          <pc:sldLayoutMkLst>
            <pc:docMk/>
            <pc:sldMasterMk cId="2404232980" sldId="2147483648"/>
            <pc:sldLayoutMk cId="1133920847" sldId="2147483649"/>
          </pc:sldLayoutMkLst>
        </pc:sldLayoutChg>
        <pc:sldLayoutChg chg="add">
          <pc:chgData name="Kiki Chang" userId="S::kiki@opdi.org::0e6f5548-59d9-4210-a632-7702e7fa8fc1" providerId="AD" clId="Web-{5D8DDD2D-5F07-A748-FD2D-3E32758401CD}" dt="2022-09-19T23:08:56.601" v="0"/>
          <pc:sldLayoutMkLst>
            <pc:docMk/>
            <pc:sldMasterMk cId="2404232980" sldId="2147483648"/>
            <pc:sldLayoutMk cId="629401996" sldId="2147483650"/>
          </pc:sldLayoutMkLst>
        </pc:sldLayoutChg>
        <pc:sldLayoutChg chg="add">
          <pc:chgData name="Kiki Chang" userId="S::kiki@opdi.org::0e6f5548-59d9-4210-a632-7702e7fa8fc1" providerId="AD" clId="Web-{5D8DDD2D-5F07-A748-FD2D-3E32758401CD}" dt="2022-09-19T23:08:56.601" v="0"/>
          <pc:sldLayoutMkLst>
            <pc:docMk/>
            <pc:sldMasterMk cId="2404232980" sldId="2147483648"/>
            <pc:sldLayoutMk cId="2780028636" sldId="2147483651"/>
          </pc:sldLayoutMkLst>
        </pc:sldLayoutChg>
        <pc:sldLayoutChg chg="add">
          <pc:chgData name="Kiki Chang" userId="S::kiki@opdi.org::0e6f5548-59d9-4210-a632-7702e7fa8fc1" providerId="AD" clId="Web-{5D8DDD2D-5F07-A748-FD2D-3E32758401CD}" dt="2022-09-19T23:08:56.601" v="0"/>
          <pc:sldLayoutMkLst>
            <pc:docMk/>
            <pc:sldMasterMk cId="2404232980" sldId="2147483648"/>
            <pc:sldLayoutMk cId="340717050" sldId="2147483652"/>
          </pc:sldLayoutMkLst>
        </pc:sldLayoutChg>
        <pc:sldLayoutChg chg="add">
          <pc:chgData name="Kiki Chang" userId="S::kiki@opdi.org::0e6f5548-59d9-4210-a632-7702e7fa8fc1" providerId="AD" clId="Web-{5D8DDD2D-5F07-A748-FD2D-3E32758401CD}" dt="2022-09-19T23:08:56.601" v="0"/>
          <pc:sldLayoutMkLst>
            <pc:docMk/>
            <pc:sldMasterMk cId="2404232980" sldId="2147483648"/>
            <pc:sldLayoutMk cId="183919216" sldId="2147483653"/>
          </pc:sldLayoutMkLst>
        </pc:sldLayoutChg>
        <pc:sldLayoutChg chg="add">
          <pc:chgData name="Kiki Chang" userId="S::kiki@opdi.org::0e6f5548-59d9-4210-a632-7702e7fa8fc1" providerId="AD" clId="Web-{5D8DDD2D-5F07-A748-FD2D-3E32758401CD}" dt="2022-09-19T23:08:56.601" v="0"/>
          <pc:sldLayoutMkLst>
            <pc:docMk/>
            <pc:sldMasterMk cId="2404232980" sldId="2147483648"/>
            <pc:sldLayoutMk cId="2835243055" sldId="2147483654"/>
          </pc:sldLayoutMkLst>
        </pc:sldLayoutChg>
        <pc:sldLayoutChg chg="add">
          <pc:chgData name="Kiki Chang" userId="S::kiki@opdi.org::0e6f5548-59d9-4210-a632-7702e7fa8fc1" providerId="AD" clId="Web-{5D8DDD2D-5F07-A748-FD2D-3E32758401CD}" dt="2022-09-19T23:08:56.601" v="0"/>
          <pc:sldLayoutMkLst>
            <pc:docMk/>
            <pc:sldMasterMk cId="2404232980" sldId="2147483648"/>
            <pc:sldLayoutMk cId="1489982615" sldId="2147483655"/>
          </pc:sldLayoutMkLst>
        </pc:sldLayoutChg>
        <pc:sldLayoutChg chg="add">
          <pc:chgData name="Kiki Chang" userId="S::kiki@opdi.org::0e6f5548-59d9-4210-a632-7702e7fa8fc1" providerId="AD" clId="Web-{5D8DDD2D-5F07-A748-FD2D-3E32758401CD}" dt="2022-09-19T23:08:56.601" v="0"/>
          <pc:sldLayoutMkLst>
            <pc:docMk/>
            <pc:sldMasterMk cId="2404232980" sldId="2147483648"/>
            <pc:sldLayoutMk cId="1216306593" sldId="2147483656"/>
          </pc:sldLayoutMkLst>
        </pc:sldLayoutChg>
        <pc:sldLayoutChg chg="add">
          <pc:chgData name="Kiki Chang" userId="S::kiki@opdi.org::0e6f5548-59d9-4210-a632-7702e7fa8fc1" providerId="AD" clId="Web-{5D8DDD2D-5F07-A748-FD2D-3E32758401CD}" dt="2022-09-19T23:08:56.601" v="0"/>
          <pc:sldLayoutMkLst>
            <pc:docMk/>
            <pc:sldMasterMk cId="2404232980" sldId="2147483648"/>
            <pc:sldLayoutMk cId="3755580291" sldId="2147483657"/>
          </pc:sldLayoutMkLst>
        </pc:sldLayoutChg>
        <pc:sldLayoutChg chg="add">
          <pc:chgData name="Kiki Chang" userId="S::kiki@opdi.org::0e6f5548-59d9-4210-a632-7702e7fa8fc1" providerId="AD" clId="Web-{5D8DDD2D-5F07-A748-FD2D-3E32758401CD}" dt="2022-09-19T23:08:56.601" v="0"/>
          <pc:sldLayoutMkLst>
            <pc:docMk/>
            <pc:sldMasterMk cId="2404232980" sldId="2147483648"/>
            <pc:sldLayoutMk cId="2111620177" sldId="2147483658"/>
          </pc:sldLayoutMkLst>
        </pc:sldLayoutChg>
        <pc:sldLayoutChg chg="add">
          <pc:chgData name="Kiki Chang" userId="S::kiki@opdi.org::0e6f5548-59d9-4210-a632-7702e7fa8fc1" providerId="AD" clId="Web-{5D8DDD2D-5F07-A748-FD2D-3E32758401CD}" dt="2022-09-19T23:08:56.601" v="0"/>
          <pc:sldLayoutMkLst>
            <pc:docMk/>
            <pc:sldMasterMk cId="2404232980" sldId="2147483648"/>
            <pc:sldLayoutMk cId="4097633900" sldId="2147483659"/>
          </pc:sldLayoutMkLst>
        </pc:sldLayoutChg>
      </pc:sldMasterChg>
      <pc:sldMasterChg chg="replId modSldLayout">
        <pc:chgData name="Kiki Chang" userId="S::kiki@opdi.org::0e6f5548-59d9-4210-a632-7702e7fa8fc1" providerId="AD" clId="Web-{5D8DDD2D-5F07-A748-FD2D-3E32758401CD}" dt="2022-09-19T23:08:56.601" v="0"/>
        <pc:sldMasterMkLst>
          <pc:docMk/>
          <pc:sldMasterMk cId="2115959055" sldId="2147483660"/>
        </pc:sldMasterMkLst>
        <pc:sldLayoutChg chg="replId">
          <pc:chgData name="Kiki Chang" userId="S::kiki@opdi.org::0e6f5548-59d9-4210-a632-7702e7fa8fc1" providerId="AD" clId="Web-{5D8DDD2D-5F07-A748-FD2D-3E32758401CD}" dt="2022-09-19T23:08:56.601" v="0"/>
          <pc:sldLayoutMkLst>
            <pc:docMk/>
            <pc:sldMasterMk cId="2115959055" sldId="2147483660"/>
            <pc:sldLayoutMk cId="3727640015" sldId="2147483676"/>
          </pc:sldLayoutMkLst>
        </pc:sldLayoutChg>
        <pc:sldLayoutChg chg="replId">
          <pc:chgData name="Kiki Chang" userId="S::kiki@opdi.org::0e6f5548-59d9-4210-a632-7702e7fa8fc1" providerId="AD" clId="Web-{5D8DDD2D-5F07-A748-FD2D-3E32758401CD}" dt="2022-09-19T23:08:56.601" v="0"/>
          <pc:sldLayoutMkLst>
            <pc:docMk/>
            <pc:sldMasterMk cId="2115959055" sldId="2147483660"/>
            <pc:sldLayoutMk cId="1104020068" sldId="2147483677"/>
          </pc:sldLayoutMkLst>
        </pc:sldLayoutChg>
        <pc:sldLayoutChg chg="replId">
          <pc:chgData name="Kiki Chang" userId="S::kiki@opdi.org::0e6f5548-59d9-4210-a632-7702e7fa8fc1" providerId="AD" clId="Web-{5D8DDD2D-5F07-A748-FD2D-3E32758401CD}" dt="2022-09-19T23:08:56.601" v="0"/>
          <pc:sldLayoutMkLst>
            <pc:docMk/>
            <pc:sldMasterMk cId="2115959055" sldId="2147483660"/>
            <pc:sldLayoutMk cId="1639805111" sldId="2147483678"/>
          </pc:sldLayoutMkLst>
        </pc:sldLayoutChg>
        <pc:sldLayoutChg chg="replId">
          <pc:chgData name="Kiki Chang" userId="S::kiki@opdi.org::0e6f5548-59d9-4210-a632-7702e7fa8fc1" providerId="AD" clId="Web-{5D8DDD2D-5F07-A748-FD2D-3E32758401CD}" dt="2022-09-19T23:08:56.601" v="0"/>
          <pc:sldLayoutMkLst>
            <pc:docMk/>
            <pc:sldMasterMk cId="2115959055" sldId="2147483660"/>
            <pc:sldLayoutMk cId="361644078" sldId="2147483679"/>
          </pc:sldLayoutMkLst>
        </pc:sldLayoutChg>
        <pc:sldLayoutChg chg="replId">
          <pc:chgData name="Kiki Chang" userId="S::kiki@opdi.org::0e6f5548-59d9-4210-a632-7702e7fa8fc1" providerId="AD" clId="Web-{5D8DDD2D-5F07-A748-FD2D-3E32758401CD}" dt="2022-09-19T23:08:56.601" v="0"/>
          <pc:sldLayoutMkLst>
            <pc:docMk/>
            <pc:sldMasterMk cId="2115959055" sldId="2147483660"/>
            <pc:sldLayoutMk cId="1290472859" sldId="2147483680"/>
          </pc:sldLayoutMkLst>
        </pc:sldLayoutChg>
        <pc:sldLayoutChg chg="replId">
          <pc:chgData name="Kiki Chang" userId="S::kiki@opdi.org::0e6f5548-59d9-4210-a632-7702e7fa8fc1" providerId="AD" clId="Web-{5D8DDD2D-5F07-A748-FD2D-3E32758401CD}" dt="2022-09-19T23:08:56.601" v="0"/>
          <pc:sldLayoutMkLst>
            <pc:docMk/>
            <pc:sldMasterMk cId="2115959055" sldId="2147483660"/>
            <pc:sldLayoutMk cId="4192025534" sldId="2147483681"/>
          </pc:sldLayoutMkLst>
        </pc:sldLayoutChg>
        <pc:sldLayoutChg chg="replId">
          <pc:chgData name="Kiki Chang" userId="S::kiki@opdi.org::0e6f5548-59d9-4210-a632-7702e7fa8fc1" providerId="AD" clId="Web-{5D8DDD2D-5F07-A748-FD2D-3E32758401CD}" dt="2022-09-19T23:08:56.601" v="0"/>
          <pc:sldLayoutMkLst>
            <pc:docMk/>
            <pc:sldMasterMk cId="2115959055" sldId="2147483660"/>
            <pc:sldLayoutMk cId="3320202241" sldId="2147483682"/>
          </pc:sldLayoutMkLst>
        </pc:sldLayoutChg>
        <pc:sldLayoutChg chg="replId">
          <pc:chgData name="Kiki Chang" userId="S::kiki@opdi.org::0e6f5548-59d9-4210-a632-7702e7fa8fc1" providerId="AD" clId="Web-{5D8DDD2D-5F07-A748-FD2D-3E32758401CD}" dt="2022-09-19T23:08:56.601" v="0"/>
          <pc:sldLayoutMkLst>
            <pc:docMk/>
            <pc:sldMasterMk cId="2115959055" sldId="2147483660"/>
            <pc:sldLayoutMk cId="2222123609" sldId="2147483683"/>
          </pc:sldLayoutMkLst>
        </pc:sldLayoutChg>
        <pc:sldLayoutChg chg="replId">
          <pc:chgData name="Kiki Chang" userId="S::kiki@opdi.org::0e6f5548-59d9-4210-a632-7702e7fa8fc1" providerId="AD" clId="Web-{5D8DDD2D-5F07-A748-FD2D-3E32758401CD}" dt="2022-09-19T23:08:56.601" v="0"/>
          <pc:sldLayoutMkLst>
            <pc:docMk/>
            <pc:sldMasterMk cId="2115959055" sldId="2147483660"/>
            <pc:sldLayoutMk cId="3655805704" sldId="2147483684"/>
          </pc:sldLayoutMkLst>
        </pc:sldLayoutChg>
        <pc:sldLayoutChg chg="replId">
          <pc:chgData name="Kiki Chang" userId="S::kiki@opdi.org::0e6f5548-59d9-4210-a632-7702e7fa8fc1" providerId="AD" clId="Web-{5D8DDD2D-5F07-A748-FD2D-3E32758401CD}" dt="2022-09-19T23:08:56.601" v="0"/>
          <pc:sldLayoutMkLst>
            <pc:docMk/>
            <pc:sldMasterMk cId="2115959055" sldId="2147483660"/>
            <pc:sldLayoutMk cId="3185840845" sldId="2147483685"/>
          </pc:sldLayoutMkLst>
        </pc:sldLayoutChg>
        <pc:sldLayoutChg chg="replId">
          <pc:chgData name="Kiki Chang" userId="S::kiki@opdi.org::0e6f5548-59d9-4210-a632-7702e7fa8fc1" providerId="AD" clId="Web-{5D8DDD2D-5F07-A748-FD2D-3E32758401CD}" dt="2022-09-19T23:08:56.601" v="0"/>
          <pc:sldLayoutMkLst>
            <pc:docMk/>
            <pc:sldMasterMk cId="2115959055" sldId="2147483660"/>
            <pc:sldLayoutMk cId="1511052675" sldId="2147483686"/>
          </pc:sldLayoutMkLst>
        </pc:sldLayoutChg>
      </pc:sldMasterChg>
    </pc:docChg>
  </pc:docChgLst>
  <pc:docChgLst>
    <pc:chgData name="Karin Thoms" userId="S::karin@peerworks.ca::3e38a4dd-26de-4e95-ab0f-1568b3fd2f86" providerId="AD" clId="Web-{692006DF-4BE0-D284-B7C7-4B6BBB92740B}"/>
    <pc:docChg chg="addSld modSld">
      <pc:chgData name="Karin Thoms" userId="S::karin@peerworks.ca::3e38a4dd-26de-4e95-ab0f-1568b3fd2f86" providerId="AD" clId="Web-{692006DF-4BE0-D284-B7C7-4B6BBB92740B}" dt="2024-12-30T04:10:13.374" v="16" actId="20577"/>
      <pc:docMkLst>
        <pc:docMk/>
      </pc:docMkLst>
      <pc:sldChg chg="modSp">
        <pc:chgData name="Karin Thoms" userId="S::karin@peerworks.ca::3e38a4dd-26de-4e95-ab0f-1568b3fd2f86" providerId="AD" clId="Web-{692006DF-4BE0-D284-B7C7-4B6BBB92740B}" dt="2024-12-30T04:10:13.374" v="16" actId="20577"/>
        <pc:sldMkLst>
          <pc:docMk/>
          <pc:sldMk cId="987019818" sldId="486"/>
        </pc:sldMkLst>
        <pc:spChg chg="mod">
          <ac:chgData name="Karin Thoms" userId="S::karin@peerworks.ca::3e38a4dd-26de-4e95-ab0f-1568b3fd2f86" providerId="AD" clId="Web-{692006DF-4BE0-D284-B7C7-4B6BBB92740B}" dt="2024-12-30T04:10:13.374" v="16" actId="20577"/>
          <ac:spMkLst>
            <pc:docMk/>
            <pc:sldMk cId="987019818" sldId="486"/>
            <ac:spMk id="2" creationId="{8290016B-9905-4EA1-BDC9-57094AAC948F}"/>
          </ac:spMkLst>
        </pc:spChg>
      </pc:sldChg>
      <pc:sldChg chg="modSp add replId">
        <pc:chgData name="Karin Thoms" userId="S::karin@peerworks.ca::3e38a4dd-26de-4e95-ab0f-1568b3fd2f86" providerId="AD" clId="Web-{692006DF-4BE0-D284-B7C7-4B6BBB92740B}" dt="2024-12-30T04:10:08.514" v="12" actId="20577"/>
        <pc:sldMkLst>
          <pc:docMk/>
          <pc:sldMk cId="4247442822" sldId="487"/>
        </pc:sldMkLst>
        <pc:spChg chg="mod">
          <ac:chgData name="Karin Thoms" userId="S::karin@peerworks.ca::3e38a4dd-26de-4e95-ab0f-1568b3fd2f86" providerId="AD" clId="Web-{692006DF-4BE0-D284-B7C7-4B6BBB92740B}" dt="2024-12-30T04:10:08.514" v="12" actId="20577"/>
          <ac:spMkLst>
            <pc:docMk/>
            <pc:sldMk cId="4247442822" sldId="487"/>
            <ac:spMk id="2" creationId="{8290016B-9905-4EA1-BDC9-57094AAC948F}"/>
          </ac:spMkLst>
        </pc:spChg>
        <pc:spChg chg="mod">
          <ac:chgData name="Karin Thoms" userId="S::karin@peerworks.ca::3e38a4dd-26de-4e95-ab0f-1568b3fd2f86" providerId="AD" clId="Web-{692006DF-4BE0-D284-B7C7-4B6BBB92740B}" dt="2024-12-30T04:10:00.327" v="5" actId="20577"/>
          <ac:spMkLst>
            <pc:docMk/>
            <pc:sldMk cId="4247442822" sldId="487"/>
            <ac:spMk id="3" creationId="{D7760CB9-BA6D-4421-AB30-03C2ED311961}"/>
          </ac:spMkLst>
        </pc:spChg>
      </pc:sldChg>
    </pc:docChg>
  </pc:docChgLst>
  <pc:docChgLst>
    <pc:chgData name="Kiki Chang" userId="S::kiki@peerworks.ca::0e6f5548-59d9-4210-a632-7702e7fa8fc1" providerId="AD" clId="Web-{0D45C356-A7E9-D043-3070-D0F6B53B7054}"/>
    <pc:docChg chg="delSld">
      <pc:chgData name="Kiki Chang" userId="S::kiki@peerworks.ca::0e6f5548-59d9-4210-a632-7702e7fa8fc1" providerId="AD" clId="Web-{0D45C356-A7E9-D043-3070-D0F6B53B7054}" dt="2023-10-20T17:45:33.133" v="2"/>
      <pc:docMkLst>
        <pc:docMk/>
      </pc:docMkLst>
      <pc:sldChg chg="del">
        <pc:chgData name="Kiki Chang" userId="S::kiki@peerworks.ca::0e6f5548-59d9-4210-a632-7702e7fa8fc1" providerId="AD" clId="Web-{0D45C356-A7E9-D043-3070-D0F6B53B7054}" dt="2023-10-20T17:45:27.477" v="0"/>
        <pc:sldMkLst>
          <pc:docMk/>
          <pc:sldMk cId="2837033840" sldId="477"/>
        </pc:sldMkLst>
      </pc:sldChg>
      <pc:sldChg chg="del">
        <pc:chgData name="Kiki Chang" userId="S::kiki@peerworks.ca::0e6f5548-59d9-4210-a632-7702e7fa8fc1" providerId="AD" clId="Web-{0D45C356-A7E9-D043-3070-D0F6B53B7054}" dt="2023-10-20T17:45:29.805" v="1"/>
        <pc:sldMkLst>
          <pc:docMk/>
          <pc:sldMk cId="2639903319" sldId="480"/>
        </pc:sldMkLst>
      </pc:sldChg>
      <pc:sldChg chg="del">
        <pc:chgData name="Kiki Chang" userId="S::kiki@peerworks.ca::0e6f5548-59d9-4210-a632-7702e7fa8fc1" providerId="AD" clId="Web-{0D45C356-A7E9-D043-3070-D0F6B53B7054}" dt="2023-10-20T17:45:33.133" v="2"/>
        <pc:sldMkLst>
          <pc:docMk/>
          <pc:sldMk cId="2191220740" sldId="482"/>
        </pc:sldMkLst>
      </pc:sldChg>
    </pc:docChg>
  </pc:docChgLst>
  <pc:docChgLst>
    <pc:chgData name="Karin Thoms" userId="S::karin@peerworks.ca::3e38a4dd-26de-4e95-ab0f-1568b3fd2f86" providerId="AD" clId="Web-{B9E41DCB-910C-D446-8D88-9A3003736D3A}"/>
    <pc:docChg chg="modSld">
      <pc:chgData name="Karin Thoms" userId="S::karin@peerworks.ca::3e38a4dd-26de-4e95-ab0f-1568b3fd2f86" providerId="AD" clId="Web-{B9E41DCB-910C-D446-8D88-9A3003736D3A}" dt="2024-12-30T04:21:53.052" v="6" actId="20577"/>
      <pc:docMkLst>
        <pc:docMk/>
      </pc:docMkLst>
      <pc:sldChg chg="modSp">
        <pc:chgData name="Karin Thoms" userId="S::karin@peerworks.ca::3e38a4dd-26de-4e95-ab0f-1568b3fd2f86" providerId="AD" clId="Web-{B9E41DCB-910C-D446-8D88-9A3003736D3A}" dt="2024-12-30T04:21:53.052" v="6" actId="20577"/>
        <pc:sldMkLst>
          <pc:docMk/>
          <pc:sldMk cId="3533605479" sldId="257"/>
        </pc:sldMkLst>
        <pc:spChg chg="mod">
          <ac:chgData name="Karin Thoms" userId="S::karin@peerworks.ca::3e38a4dd-26de-4e95-ab0f-1568b3fd2f86" providerId="AD" clId="Web-{B9E41DCB-910C-D446-8D88-9A3003736D3A}" dt="2024-12-30T04:21:53.052" v="6" actId="20577"/>
          <ac:spMkLst>
            <pc:docMk/>
            <pc:sldMk cId="3533605479" sldId="257"/>
            <ac:spMk id="2" creationId="{8290016B-9905-4EA1-BDC9-57094AAC948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750481-24DE-4C01-82D2-3C8829C20AFC}" type="datetimeFigureOut">
              <a:rPr lang="en-CA" smtClean="0"/>
              <a:t>2024-12-29</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8CF14F-5743-49D8-9051-5F98BF7C82EF}" type="slidenum">
              <a:rPr lang="en-CA" smtClean="0"/>
              <a:t>‹#›</a:t>
            </a:fld>
            <a:endParaRPr lang="en-CA"/>
          </a:p>
        </p:txBody>
      </p:sp>
    </p:spTree>
    <p:extLst>
      <p:ext uri="{BB962C8B-B14F-4D97-AF65-F5344CB8AC3E}">
        <p14:creationId xmlns:p14="http://schemas.microsoft.com/office/powerpoint/2010/main" val="19500599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can adjust this depending on where the trainer is speaking from. We can also replace this with Tyrone’s land acknowledgement .</a:t>
            </a:r>
            <a:endParaRPr lang="en-CA"/>
          </a:p>
        </p:txBody>
      </p:sp>
      <p:sp>
        <p:nvSpPr>
          <p:cNvPr id="4" name="Slide Number Placeholder 3"/>
          <p:cNvSpPr>
            <a:spLocks noGrp="1"/>
          </p:cNvSpPr>
          <p:nvPr>
            <p:ph type="sldNum" sz="quarter" idx="5"/>
          </p:nvPr>
        </p:nvSpPr>
        <p:spPr/>
        <p:txBody>
          <a:bodyPr/>
          <a:lstStyle/>
          <a:p>
            <a:fld id="{E64BF0CF-4343-48FF-A3CC-AD7E977F997F}" type="slidenum">
              <a:rPr lang="en-CA" smtClean="0"/>
              <a:t>1</a:t>
            </a:fld>
            <a:endParaRPr lang="en-CA"/>
          </a:p>
        </p:txBody>
      </p:sp>
    </p:spTree>
    <p:extLst>
      <p:ext uri="{BB962C8B-B14F-4D97-AF65-F5344CB8AC3E}">
        <p14:creationId xmlns:p14="http://schemas.microsoft.com/office/powerpoint/2010/main" val="1384991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can adjust this depending on where the trainer is speaking from. We can also replace this with Tyrone’s land acknowledgement .</a:t>
            </a:r>
            <a:endParaRPr lang="en-CA"/>
          </a:p>
        </p:txBody>
      </p:sp>
      <p:sp>
        <p:nvSpPr>
          <p:cNvPr id="4" name="Slide Number Placeholder 3"/>
          <p:cNvSpPr>
            <a:spLocks noGrp="1"/>
          </p:cNvSpPr>
          <p:nvPr>
            <p:ph type="sldNum" sz="quarter" idx="5"/>
          </p:nvPr>
        </p:nvSpPr>
        <p:spPr/>
        <p:txBody>
          <a:bodyPr/>
          <a:lstStyle/>
          <a:p>
            <a:fld id="{E64BF0CF-4343-48FF-A3CC-AD7E977F997F}" type="slidenum">
              <a:rPr lang="en-CA" smtClean="0"/>
              <a:t>2</a:t>
            </a:fld>
            <a:endParaRPr lang="en-CA"/>
          </a:p>
        </p:txBody>
      </p:sp>
    </p:spTree>
    <p:extLst>
      <p:ext uri="{BB962C8B-B14F-4D97-AF65-F5344CB8AC3E}">
        <p14:creationId xmlns:p14="http://schemas.microsoft.com/office/powerpoint/2010/main" val="39666542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can adjust this depending on where the trainer is speaking from. We can also replace this with Tyrone’s land acknowledgement .</a:t>
            </a:r>
            <a:endParaRPr lang="en-CA"/>
          </a:p>
        </p:txBody>
      </p:sp>
      <p:sp>
        <p:nvSpPr>
          <p:cNvPr id="4" name="Slide Number Placeholder 3"/>
          <p:cNvSpPr>
            <a:spLocks noGrp="1"/>
          </p:cNvSpPr>
          <p:nvPr>
            <p:ph type="sldNum" sz="quarter" idx="5"/>
          </p:nvPr>
        </p:nvSpPr>
        <p:spPr/>
        <p:txBody>
          <a:bodyPr/>
          <a:lstStyle/>
          <a:p>
            <a:fld id="{E64BF0CF-4343-48FF-A3CC-AD7E977F997F}" type="slidenum">
              <a:rPr lang="en-CA" smtClean="0"/>
              <a:t>3</a:t>
            </a:fld>
            <a:endParaRPr lang="en-CA"/>
          </a:p>
        </p:txBody>
      </p:sp>
    </p:spTree>
    <p:extLst>
      <p:ext uri="{BB962C8B-B14F-4D97-AF65-F5344CB8AC3E}">
        <p14:creationId xmlns:p14="http://schemas.microsoft.com/office/powerpoint/2010/main" val="8553824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can adjust this depending on where the trainer is speaking from. We can also replace this with Tyrone’s land acknowledgement .</a:t>
            </a:r>
            <a:endParaRPr lang="en-CA"/>
          </a:p>
        </p:txBody>
      </p:sp>
      <p:sp>
        <p:nvSpPr>
          <p:cNvPr id="4" name="Slide Number Placeholder 3"/>
          <p:cNvSpPr>
            <a:spLocks noGrp="1"/>
          </p:cNvSpPr>
          <p:nvPr>
            <p:ph type="sldNum" sz="quarter" idx="5"/>
          </p:nvPr>
        </p:nvSpPr>
        <p:spPr/>
        <p:txBody>
          <a:bodyPr/>
          <a:lstStyle/>
          <a:p>
            <a:fld id="{E64BF0CF-4343-48FF-A3CC-AD7E977F997F}" type="slidenum">
              <a:rPr lang="en-CA" smtClean="0"/>
              <a:t>4</a:t>
            </a:fld>
            <a:endParaRPr lang="en-CA"/>
          </a:p>
        </p:txBody>
      </p:sp>
    </p:spTree>
    <p:extLst>
      <p:ext uri="{BB962C8B-B14F-4D97-AF65-F5344CB8AC3E}">
        <p14:creationId xmlns:p14="http://schemas.microsoft.com/office/powerpoint/2010/main" val="8553824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can adjust this depending on where the trainer is speaking from. We can also replace this with Tyrone’s land acknowledgement .</a:t>
            </a:r>
            <a:endParaRPr lang="en-CA"/>
          </a:p>
        </p:txBody>
      </p:sp>
      <p:sp>
        <p:nvSpPr>
          <p:cNvPr id="4" name="Slide Number Placeholder 3"/>
          <p:cNvSpPr>
            <a:spLocks noGrp="1"/>
          </p:cNvSpPr>
          <p:nvPr>
            <p:ph type="sldNum" sz="quarter" idx="5"/>
          </p:nvPr>
        </p:nvSpPr>
        <p:spPr/>
        <p:txBody>
          <a:bodyPr/>
          <a:lstStyle/>
          <a:p>
            <a:fld id="{E64BF0CF-4343-48FF-A3CC-AD7E977F997F}" type="slidenum">
              <a:rPr lang="en-CA" smtClean="0"/>
              <a:t>5</a:t>
            </a:fld>
            <a:endParaRPr lang="en-CA"/>
          </a:p>
        </p:txBody>
      </p:sp>
    </p:spTree>
    <p:extLst>
      <p:ext uri="{BB962C8B-B14F-4D97-AF65-F5344CB8AC3E}">
        <p14:creationId xmlns:p14="http://schemas.microsoft.com/office/powerpoint/2010/main" val="1442319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CA" sz="1800" b="1">
                <a:effectLst/>
                <a:latin typeface="Verdana" panose="020B0604030504040204" pitchFamily="34" charset="0"/>
                <a:ea typeface="Calibri" panose="020F0502020204030204" pitchFamily="34" charset="0"/>
                <a:cs typeface="Times New Roman" panose="02020603050405020304" pitchFamily="18" charset="0"/>
              </a:rPr>
              <a:t>TRAINER’S LAND ACKNOWLEDGEMENT</a:t>
            </a:r>
            <a:endParaRPr lang="en-US" sz="180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1800">
              <a:effectLst/>
              <a:latin typeface="Verdana" panose="020B0604030504040204" pitchFamily="34" charset="0"/>
              <a:ea typeface="Calibri" panose="020F050202020403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6002DF8E-26BD-DB48-8B55-710E2296F2E0}" type="slidenum">
              <a:rPr lang="en-US" smtClean="0"/>
              <a:t>6</a:t>
            </a:fld>
            <a:endParaRPr lang="en-US"/>
          </a:p>
        </p:txBody>
      </p:sp>
    </p:spTree>
    <p:extLst>
      <p:ext uri="{BB962C8B-B14F-4D97-AF65-F5344CB8AC3E}">
        <p14:creationId xmlns:p14="http://schemas.microsoft.com/office/powerpoint/2010/main" val="42929419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can adjust this depending on where the trainer is speaking from. We can also replace this with Tyrone’s land acknowledgement .</a:t>
            </a:r>
            <a:endParaRPr lang="en-CA"/>
          </a:p>
        </p:txBody>
      </p:sp>
      <p:sp>
        <p:nvSpPr>
          <p:cNvPr id="4" name="Slide Number Placeholder 3"/>
          <p:cNvSpPr>
            <a:spLocks noGrp="1"/>
          </p:cNvSpPr>
          <p:nvPr>
            <p:ph type="sldNum" sz="quarter" idx="5"/>
          </p:nvPr>
        </p:nvSpPr>
        <p:spPr/>
        <p:txBody>
          <a:bodyPr/>
          <a:lstStyle/>
          <a:p>
            <a:fld id="{E64BF0CF-4343-48FF-A3CC-AD7E977F997F}" type="slidenum">
              <a:rPr lang="en-CA" smtClean="0"/>
              <a:t>8</a:t>
            </a:fld>
            <a:endParaRPr lang="en-CA"/>
          </a:p>
        </p:txBody>
      </p:sp>
    </p:spTree>
    <p:extLst>
      <p:ext uri="{BB962C8B-B14F-4D97-AF65-F5344CB8AC3E}">
        <p14:creationId xmlns:p14="http://schemas.microsoft.com/office/powerpoint/2010/main" val="1384991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can adjust this depending on where the trainer is speaking from. We can also replace this with Tyrone’s land acknowledgement .</a:t>
            </a:r>
            <a:endParaRPr lang="en-CA"/>
          </a:p>
        </p:txBody>
      </p:sp>
      <p:sp>
        <p:nvSpPr>
          <p:cNvPr id="4" name="Slide Number Placeholder 3"/>
          <p:cNvSpPr>
            <a:spLocks noGrp="1"/>
          </p:cNvSpPr>
          <p:nvPr>
            <p:ph type="sldNum" sz="quarter" idx="5"/>
          </p:nvPr>
        </p:nvSpPr>
        <p:spPr/>
        <p:txBody>
          <a:bodyPr/>
          <a:lstStyle/>
          <a:p>
            <a:fld id="{E64BF0CF-4343-48FF-A3CC-AD7E977F997F}" type="slidenum">
              <a:rPr lang="en-CA" smtClean="0"/>
              <a:t>9</a:t>
            </a:fld>
            <a:endParaRPr lang="en-CA"/>
          </a:p>
        </p:txBody>
      </p:sp>
    </p:spTree>
    <p:extLst>
      <p:ext uri="{BB962C8B-B14F-4D97-AF65-F5344CB8AC3E}">
        <p14:creationId xmlns:p14="http://schemas.microsoft.com/office/powerpoint/2010/main" val="28741146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can adjust this depending on where the trainer is speaking from. We can also replace this with Tyrone’s land acknowledgement .</a:t>
            </a:r>
            <a:endParaRPr lang="en-CA"/>
          </a:p>
        </p:txBody>
      </p:sp>
      <p:sp>
        <p:nvSpPr>
          <p:cNvPr id="4" name="Slide Number Placeholder 3"/>
          <p:cNvSpPr>
            <a:spLocks noGrp="1"/>
          </p:cNvSpPr>
          <p:nvPr>
            <p:ph type="sldNum" sz="quarter" idx="5"/>
          </p:nvPr>
        </p:nvSpPr>
        <p:spPr/>
        <p:txBody>
          <a:bodyPr/>
          <a:lstStyle/>
          <a:p>
            <a:fld id="{E64BF0CF-4343-48FF-A3CC-AD7E977F997F}" type="slidenum">
              <a:rPr lang="en-CA" smtClean="0"/>
              <a:t>10</a:t>
            </a:fld>
            <a:endParaRPr lang="en-CA"/>
          </a:p>
        </p:txBody>
      </p:sp>
    </p:spTree>
    <p:extLst>
      <p:ext uri="{BB962C8B-B14F-4D97-AF65-F5344CB8AC3E}">
        <p14:creationId xmlns:p14="http://schemas.microsoft.com/office/powerpoint/2010/main" val="36853878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3.xml"/><Relationship Id="rId4" Type="http://schemas.openxmlformats.org/officeDocument/2006/relationships/image" Target="../media/image4.sv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3.xml"/><Relationship Id="rId4" Type="http://schemas.openxmlformats.org/officeDocument/2006/relationships/image" Target="../media/image4.svg"/></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3.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3.xml"/><Relationship Id="rId4" Type="http://schemas.openxmlformats.org/officeDocument/2006/relationships/image" Target="../media/image11.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694F1D-1AD5-4A05-A170-9980D6B81EC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A96BEA34-E9F3-4B11-A988-3F04C316F15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4779FC1C-B4CE-4D27-8098-DE86659CFC4E}"/>
              </a:ext>
            </a:extLst>
          </p:cNvPr>
          <p:cNvSpPr>
            <a:spLocks noGrp="1"/>
          </p:cNvSpPr>
          <p:nvPr>
            <p:ph type="dt" sz="half" idx="10"/>
          </p:nvPr>
        </p:nvSpPr>
        <p:spPr/>
        <p:txBody>
          <a:bodyPr/>
          <a:lstStyle/>
          <a:p>
            <a:fld id="{A02EE599-9227-4588-BCA1-38ED6913866F}" type="datetimeFigureOut">
              <a:rPr lang="en-CA" smtClean="0"/>
              <a:t>2024-12-29</a:t>
            </a:fld>
            <a:endParaRPr lang="en-CA"/>
          </a:p>
        </p:txBody>
      </p:sp>
      <p:sp>
        <p:nvSpPr>
          <p:cNvPr id="5" name="Footer Placeholder 4">
            <a:extLst>
              <a:ext uri="{FF2B5EF4-FFF2-40B4-BE49-F238E27FC236}">
                <a16:creationId xmlns:a16="http://schemas.microsoft.com/office/drawing/2014/main" id="{F25C1C61-36DC-4975-A67A-E00014976EC4}"/>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51C4A1A9-231A-4969-92EA-F62A1ECA7029}"/>
              </a:ext>
            </a:extLst>
          </p:cNvPr>
          <p:cNvSpPr>
            <a:spLocks noGrp="1"/>
          </p:cNvSpPr>
          <p:nvPr>
            <p:ph type="sldNum" sz="quarter" idx="12"/>
          </p:nvPr>
        </p:nvSpPr>
        <p:spPr/>
        <p:txBody>
          <a:bodyPr/>
          <a:lstStyle/>
          <a:p>
            <a:fld id="{F3EC4BF7-7309-4898-BA53-F0C340F8955C}" type="slidenum">
              <a:rPr lang="en-CA" smtClean="0"/>
              <a:t>‹#›</a:t>
            </a:fld>
            <a:endParaRPr lang="en-CA"/>
          </a:p>
        </p:txBody>
      </p:sp>
    </p:spTree>
    <p:extLst>
      <p:ext uri="{BB962C8B-B14F-4D97-AF65-F5344CB8AC3E}">
        <p14:creationId xmlns:p14="http://schemas.microsoft.com/office/powerpoint/2010/main" val="37276400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971BF3-B0F1-49AF-847C-D064699FF5AA}"/>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14147F96-30C5-4857-920D-7EC18B7200C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3C9D6135-454E-4A97-A519-D6998223F8E5}"/>
              </a:ext>
            </a:extLst>
          </p:cNvPr>
          <p:cNvSpPr>
            <a:spLocks noGrp="1"/>
          </p:cNvSpPr>
          <p:nvPr>
            <p:ph type="dt" sz="half" idx="10"/>
          </p:nvPr>
        </p:nvSpPr>
        <p:spPr/>
        <p:txBody>
          <a:bodyPr/>
          <a:lstStyle/>
          <a:p>
            <a:fld id="{A02EE599-9227-4588-BCA1-38ED6913866F}" type="datetimeFigureOut">
              <a:rPr lang="en-CA" smtClean="0"/>
              <a:t>2024-12-29</a:t>
            </a:fld>
            <a:endParaRPr lang="en-CA"/>
          </a:p>
        </p:txBody>
      </p:sp>
      <p:sp>
        <p:nvSpPr>
          <p:cNvPr id="5" name="Footer Placeholder 4">
            <a:extLst>
              <a:ext uri="{FF2B5EF4-FFF2-40B4-BE49-F238E27FC236}">
                <a16:creationId xmlns:a16="http://schemas.microsoft.com/office/drawing/2014/main" id="{D3ABA8EA-15E4-4C3E-A356-295568763CCF}"/>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E174728B-CEE3-478F-80C0-FDAA0A7A5B6D}"/>
              </a:ext>
            </a:extLst>
          </p:cNvPr>
          <p:cNvSpPr>
            <a:spLocks noGrp="1"/>
          </p:cNvSpPr>
          <p:nvPr>
            <p:ph type="sldNum" sz="quarter" idx="12"/>
          </p:nvPr>
        </p:nvSpPr>
        <p:spPr/>
        <p:txBody>
          <a:bodyPr/>
          <a:lstStyle/>
          <a:p>
            <a:fld id="{F3EC4BF7-7309-4898-BA53-F0C340F8955C}" type="slidenum">
              <a:rPr lang="en-CA" smtClean="0"/>
              <a:t>‹#›</a:t>
            </a:fld>
            <a:endParaRPr lang="en-CA"/>
          </a:p>
        </p:txBody>
      </p:sp>
    </p:spTree>
    <p:extLst>
      <p:ext uri="{BB962C8B-B14F-4D97-AF65-F5344CB8AC3E}">
        <p14:creationId xmlns:p14="http://schemas.microsoft.com/office/powerpoint/2010/main" val="31858408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17EBEA4-7371-482A-B31F-A8A684A1690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F0759019-C3A6-4E82-9EB9-68B6CEE3C72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E653FF0D-5762-4875-9ED2-C3C963D4DAB6}"/>
              </a:ext>
            </a:extLst>
          </p:cNvPr>
          <p:cNvSpPr>
            <a:spLocks noGrp="1"/>
          </p:cNvSpPr>
          <p:nvPr>
            <p:ph type="dt" sz="half" idx="10"/>
          </p:nvPr>
        </p:nvSpPr>
        <p:spPr/>
        <p:txBody>
          <a:bodyPr/>
          <a:lstStyle/>
          <a:p>
            <a:fld id="{A02EE599-9227-4588-BCA1-38ED6913866F}" type="datetimeFigureOut">
              <a:rPr lang="en-CA" smtClean="0"/>
              <a:t>2024-12-29</a:t>
            </a:fld>
            <a:endParaRPr lang="en-CA"/>
          </a:p>
        </p:txBody>
      </p:sp>
      <p:sp>
        <p:nvSpPr>
          <p:cNvPr id="5" name="Footer Placeholder 4">
            <a:extLst>
              <a:ext uri="{FF2B5EF4-FFF2-40B4-BE49-F238E27FC236}">
                <a16:creationId xmlns:a16="http://schemas.microsoft.com/office/drawing/2014/main" id="{906C5761-D30E-4552-8BFE-C4CE2234C4A1}"/>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8078CFCE-BCE0-4BCB-8415-A1CDEA7DA7A5}"/>
              </a:ext>
            </a:extLst>
          </p:cNvPr>
          <p:cNvSpPr>
            <a:spLocks noGrp="1"/>
          </p:cNvSpPr>
          <p:nvPr>
            <p:ph type="sldNum" sz="quarter" idx="12"/>
          </p:nvPr>
        </p:nvSpPr>
        <p:spPr/>
        <p:txBody>
          <a:bodyPr/>
          <a:lstStyle/>
          <a:p>
            <a:fld id="{F3EC4BF7-7309-4898-BA53-F0C340F8955C}" type="slidenum">
              <a:rPr lang="en-CA" smtClean="0"/>
              <a:t>‹#›</a:t>
            </a:fld>
            <a:endParaRPr lang="en-CA"/>
          </a:p>
        </p:txBody>
      </p:sp>
    </p:spTree>
    <p:extLst>
      <p:ext uri="{BB962C8B-B14F-4D97-AF65-F5344CB8AC3E}">
        <p14:creationId xmlns:p14="http://schemas.microsoft.com/office/powerpoint/2010/main" val="15110526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6CA65-668D-4260-9098-2374858F993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0C22C923-41CB-4AF0-B30F-1C39240A639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8EC180FD-F36D-421C-BF62-7FF23FEBB606}"/>
              </a:ext>
            </a:extLst>
          </p:cNvPr>
          <p:cNvSpPr>
            <a:spLocks noGrp="1"/>
          </p:cNvSpPr>
          <p:nvPr>
            <p:ph type="dt" sz="half" idx="10"/>
          </p:nvPr>
        </p:nvSpPr>
        <p:spPr/>
        <p:txBody>
          <a:bodyPr/>
          <a:lstStyle/>
          <a:p>
            <a:fld id="{B8D1862F-49A8-4E06-8E40-19D102A6698B}" type="datetime1">
              <a:rPr lang="en-CA" smtClean="0"/>
              <a:t>2024-12-29</a:t>
            </a:fld>
            <a:endParaRPr lang="en-CA"/>
          </a:p>
        </p:txBody>
      </p:sp>
      <p:sp>
        <p:nvSpPr>
          <p:cNvPr id="5" name="Footer Placeholder 4">
            <a:extLst>
              <a:ext uri="{FF2B5EF4-FFF2-40B4-BE49-F238E27FC236}">
                <a16:creationId xmlns:a16="http://schemas.microsoft.com/office/drawing/2014/main" id="{B229C1BD-F3CF-44CD-AA4D-6943B74AF195}"/>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57975E65-E716-4883-A209-8031300C0F6F}"/>
              </a:ext>
            </a:extLst>
          </p:cNvPr>
          <p:cNvSpPr>
            <a:spLocks noGrp="1"/>
          </p:cNvSpPr>
          <p:nvPr>
            <p:ph type="sldNum" sz="quarter" idx="12"/>
          </p:nvPr>
        </p:nvSpPr>
        <p:spPr/>
        <p:txBody>
          <a:bodyPr/>
          <a:lstStyle/>
          <a:p>
            <a:fld id="{E4379023-4D76-4C27-AF5B-F2F8EFE14B1F}" type="slidenum">
              <a:rPr lang="en-CA" smtClean="0"/>
              <a:t>‹#›</a:t>
            </a:fld>
            <a:endParaRPr lang="en-CA"/>
          </a:p>
        </p:txBody>
      </p:sp>
    </p:spTree>
    <p:extLst>
      <p:ext uri="{BB962C8B-B14F-4D97-AF65-F5344CB8AC3E}">
        <p14:creationId xmlns:p14="http://schemas.microsoft.com/office/powerpoint/2010/main" val="11339208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DDEF0-9C9A-4B79-B205-76AC2DB1E975}"/>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2D470BF2-969A-4070-AB69-3400939835E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573180A4-B5CB-4438-9807-A807DC935636}"/>
              </a:ext>
            </a:extLst>
          </p:cNvPr>
          <p:cNvSpPr>
            <a:spLocks noGrp="1"/>
          </p:cNvSpPr>
          <p:nvPr>
            <p:ph type="dt" sz="half" idx="10"/>
          </p:nvPr>
        </p:nvSpPr>
        <p:spPr/>
        <p:txBody>
          <a:bodyPr/>
          <a:lstStyle/>
          <a:p>
            <a:fld id="{1E642061-B400-43E7-9C6F-6FB4599A3753}" type="datetime1">
              <a:rPr lang="en-CA" smtClean="0"/>
              <a:t>2024-12-29</a:t>
            </a:fld>
            <a:endParaRPr lang="en-CA"/>
          </a:p>
        </p:txBody>
      </p:sp>
      <p:sp>
        <p:nvSpPr>
          <p:cNvPr id="5" name="Footer Placeholder 4">
            <a:extLst>
              <a:ext uri="{FF2B5EF4-FFF2-40B4-BE49-F238E27FC236}">
                <a16:creationId xmlns:a16="http://schemas.microsoft.com/office/drawing/2014/main" id="{B954AB50-8E59-42AB-BAA5-BF04A84258E3}"/>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0A6F59B0-E71D-4704-A8B4-FF371B70CF9C}"/>
              </a:ext>
            </a:extLst>
          </p:cNvPr>
          <p:cNvSpPr>
            <a:spLocks noGrp="1"/>
          </p:cNvSpPr>
          <p:nvPr>
            <p:ph type="sldNum" sz="quarter" idx="12"/>
          </p:nvPr>
        </p:nvSpPr>
        <p:spPr/>
        <p:txBody>
          <a:bodyPr/>
          <a:lstStyle/>
          <a:p>
            <a:fld id="{E4379023-4D76-4C27-AF5B-F2F8EFE14B1F}" type="slidenum">
              <a:rPr lang="en-CA" smtClean="0"/>
              <a:t>‹#›</a:t>
            </a:fld>
            <a:endParaRPr lang="en-CA"/>
          </a:p>
        </p:txBody>
      </p:sp>
    </p:spTree>
    <p:extLst>
      <p:ext uri="{BB962C8B-B14F-4D97-AF65-F5344CB8AC3E}">
        <p14:creationId xmlns:p14="http://schemas.microsoft.com/office/powerpoint/2010/main" val="6294019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91DA9-F357-4E2D-A20F-18069D08890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9F8D7301-491E-44F5-B2AA-3168B77740B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520ACC5-AF1F-4131-BA8D-E763BF59E393}"/>
              </a:ext>
            </a:extLst>
          </p:cNvPr>
          <p:cNvSpPr>
            <a:spLocks noGrp="1"/>
          </p:cNvSpPr>
          <p:nvPr>
            <p:ph type="dt" sz="half" idx="10"/>
          </p:nvPr>
        </p:nvSpPr>
        <p:spPr/>
        <p:txBody>
          <a:bodyPr/>
          <a:lstStyle/>
          <a:p>
            <a:fld id="{58AF78ED-3E79-405A-ABAE-223E4D3CC46B}" type="datetime1">
              <a:rPr lang="en-CA" smtClean="0"/>
              <a:t>2024-12-29</a:t>
            </a:fld>
            <a:endParaRPr lang="en-CA"/>
          </a:p>
        </p:txBody>
      </p:sp>
      <p:sp>
        <p:nvSpPr>
          <p:cNvPr id="5" name="Footer Placeholder 4">
            <a:extLst>
              <a:ext uri="{FF2B5EF4-FFF2-40B4-BE49-F238E27FC236}">
                <a16:creationId xmlns:a16="http://schemas.microsoft.com/office/drawing/2014/main" id="{D18AEC7E-3332-4B8D-9D79-B5B7ED9BC1E3}"/>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5A1BC7FF-8FA7-4B9C-9A20-147C15014DD7}"/>
              </a:ext>
            </a:extLst>
          </p:cNvPr>
          <p:cNvSpPr>
            <a:spLocks noGrp="1"/>
          </p:cNvSpPr>
          <p:nvPr>
            <p:ph type="sldNum" sz="quarter" idx="12"/>
          </p:nvPr>
        </p:nvSpPr>
        <p:spPr/>
        <p:txBody>
          <a:bodyPr/>
          <a:lstStyle/>
          <a:p>
            <a:fld id="{E4379023-4D76-4C27-AF5B-F2F8EFE14B1F}" type="slidenum">
              <a:rPr lang="en-CA" smtClean="0"/>
              <a:t>‹#›</a:t>
            </a:fld>
            <a:endParaRPr lang="en-CA"/>
          </a:p>
        </p:txBody>
      </p:sp>
    </p:spTree>
    <p:extLst>
      <p:ext uri="{BB962C8B-B14F-4D97-AF65-F5344CB8AC3E}">
        <p14:creationId xmlns:p14="http://schemas.microsoft.com/office/powerpoint/2010/main" val="27800286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C02A5-05AA-4760-B038-8EA5A5A9537E}"/>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BB189C4C-07D6-4539-A218-F4532E24557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E369A3C9-117B-4FC6-B8F0-7AFA18D4D38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31B54084-996A-41E2-8947-4281716810F6}"/>
              </a:ext>
            </a:extLst>
          </p:cNvPr>
          <p:cNvSpPr>
            <a:spLocks noGrp="1"/>
          </p:cNvSpPr>
          <p:nvPr>
            <p:ph type="dt" sz="half" idx="10"/>
          </p:nvPr>
        </p:nvSpPr>
        <p:spPr/>
        <p:txBody>
          <a:bodyPr/>
          <a:lstStyle/>
          <a:p>
            <a:fld id="{FDD579FF-865C-4428-BBC3-252C67FEB408}" type="datetime1">
              <a:rPr lang="en-CA" smtClean="0"/>
              <a:t>2024-12-29</a:t>
            </a:fld>
            <a:endParaRPr lang="en-CA"/>
          </a:p>
        </p:txBody>
      </p:sp>
      <p:sp>
        <p:nvSpPr>
          <p:cNvPr id="6" name="Footer Placeholder 5">
            <a:extLst>
              <a:ext uri="{FF2B5EF4-FFF2-40B4-BE49-F238E27FC236}">
                <a16:creationId xmlns:a16="http://schemas.microsoft.com/office/drawing/2014/main" id="{20BA2A67-00C1-440C-B2EE-0A122ED56247}"/>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0057CD91-FBFE-455B-982B-7C5C2A9D5949}"/>
              </a:ext>
            </a:extLst>
          </p:cNvPr>
          <p:cNvSpPr>
            <a:spLocks noGrp="1"/>
          </p:cNvSpPr>
          <p:nvPr>
            <p:ph type="sldNum" sz="quarter" idx="12"/>
          </p:nvPr>
        </p:nvSpPr>
        <p:spPr/>
        <p:txBody>
          <a:bodyPr/>
          <a:lstStyle/>
          <a:p>
            <a:fld id="{E4379023-4D76-4C27-AF5B-F2F8EFE14B1F}" type="slidenum">
              <a:rPr lang="en-CA" smtClean="0"/>
              <a:t>‹#›</a:t>
            </a:fld>
            <a:endParaRPr lang="en-CA"/>
          </a:p>
        </p:txBody>
      </p:sp>
    </p:spTree>
    <p:extLst>
      <p:ext uri="{BB962C8B-B14F-4D97-AF65-F5344CB8AC3E}">
        <p14:creationId xmlns:p14="http://schemas.microsoft.com/office/powerpoint/2010/main" val="3407170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072B5-ED66-403D-93F8-31EFC57EE4C3}"/>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5A410785-F524-4A72-B5D5-D5CBBEA2B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D40DBBD-2BDA-4249-A60B-8C19A9DB713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D1C857EB-DEFB-4001-9C43-4B074F6FAA9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0A5DA71-FBA4-4F97-BC56-63E8398A3C9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3DFBA954-D98B-4FDD-A195-99E6FF878563}"/>
              </a:ext>
            </a:extLst>
          </p:cNvPr>
          <p:cNvSpPr>
            <a:spLocks noGrp="1"/>
          </p:cNvSpPr>
          <p:nvPr>
            <p:ph type="dt" sz="half" idx="10"/>
          </p:nvPr>
        </p:nvSpPr>
        <p:spPr/>
        <p:txBody>
          <a:bodyPr/>
          <a:lstStyle/>
          <a:p>
            <a:fld id="{9D14AF98-54F9-4A36-9B2D-02133A075F85}" type="datetime1">
              <a:rPr lang="en-CA" smtClean="0"/>
              <a:t>2024-12-29</a:t>
            </a:fld>
            <a:endParaRPr lang="en-CA"/>
          </a:p>
        </p:txBody>
      </p:sp>
      <p:sp>
        <p:nvSpPr>
          <p:cNvPr id="8" name="Footer Placeholder 7">
            <a:extLst>
              <a:ext uri="{FF2B5EF4-FFF2-40B4-BE49-F238E27FC236}">
                <a16:creationId xmlns:a16="http://schemas.microsoft.com/office/drawing/2014/main" id="{6D5A9BCA-25BE-464A-BFA0-FBDC2343640D}"/>
              </a:ext>
            </a:extLst>
          </p:cNvPr>
          <p:cNvSpPr>
            <a:spLocks noGrp="1"/>
          </p:cNvSpPr>
          <p:nvPr>
            <p:ph type="ftr" sz="quarter" idx="11"/>
          </p:nvPr>
        </p:nvSpPr>
        <p:spPr/>
        <p:txBody>
          <a:bodyPr/>
          <a:lstStyle/>
          <a:p>
            <a:endParaRPr lang="en-CA"/>
          </a:p>
        </p:txBody>
      </p:sp>
      <p:sp>
        <p:nvSpPr>
          <p:cNvPr id="9" name="Slide Number Placeholder 8">
            <a:extLst>
              <a:ext uri="{FF2B5EF4-FFF2-40B4-BE49-F238E27FC236}">
                <a16:creationId xmlns:a16="http://schemas.microsoft.com/office/drawing/2014/main" id="{45E318B1-2937-4E4D-926B-A64975EE40FE}"/>
              </a:ext>
            </a:extLst>
          </p:cNvPr>
          <p:cNvSpPr>
            <a:spLocks noGrp="1"/>
          </p:cNvSpPr>
          <p:nvPr>
            <p:ph type="sldNum" sz="quarter" idx="12"/>
          </p:nvPr>
        </p:nvSpPr>
        <p:spPr/>
        <p:txBody>
          <a:bodyPr/>
          <a:lstStyle/>
          <a:p>
            <a:fld id="{E4379023-4D76-4C27-AF5B-F2F8EFE14B1F}" type="slidenum">
              <a:rPr lang="en-CA" smtClean="0"/>
              <a:t>‹#›</a:t>
            </a:fld>
            <a:endParaRPr lang="en-CA"/>
          </a:p>
        </p:txBody>
      </p:sp>
    </p:spTree>
    <p:extLst>
      <p:ext uri="{BB962C8B-B14F-4D97-AF65-F5344CB8AC3E}">
        <p14:creationId xmlns:p14="http://schemas.microsoft.com/office/powerpoint/2010/main" val="1839192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5E237-199C-4A64-9F04-E1A072773F56}"/>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28D7268A-FF50-4273-B9C1-C8438D601686}"/>
              </a:ext>
            </a:extLst>
          </p:cNvPr>
          <p:cNvSpPr>
            <a:spLocks noGrp="1"/>
          </p:cNvSpPr>
          <p:nvPr>
            <p:ph type="dt" sz="half" idx="10"/>
          </p:nvPr>
        </p:nvSpPr>
        <p:spPr/>
        <p:txBody>
          <a:bodyPr/>
          <a:lstStyle/>
          <a:p>
            <a:fld id="{CCEA3C29-BD52-4851-A9F7-1D36AC6E4EFE}" type="datetime1">
              <a:rPr lang="en-CA" smtClean="0"/>
              <a:t>2024-12-29</a:t>
            </a:fld>
            <a:endParaRPr lang="en-CA"/>
          </a:p>
        </p:txBody>
      </p:sp>
      <p:sp>
        <p:nvSpPr>
          <p:cNvPr id="4" name="Footer Placeholder 3">
            <a:extLst>
              <a:ext uri="{FF2B5EF4-FFF2-40B4-BE49-F238E27FC236}">
                <a16:creationId xmlns:a16="http://schemas.microsoft.com/office/drawing/2014/main" id="{4366C0C7-6372-4992-9BE7-6FB000B0520D}"/>
              </a:ext>
            </a:extLst>
          </p:cNvPr>
          <p:cNvSpPr>
            <a:spLocks noGrp="1"/>
          </p:cNvSpPr>
          <p:nvPr>
            <p:ph type="ftr" sz="quarter" idx="11"/>
          </p:nvPr>
        </p:nvSpPr>
        <p:spPr/>
        <p:txBody>
          <a:bodyPr/>
          <a:lstStyle/>
          <a:p>
            <a:endParaRPr lang="en-CA"/>
          </a:p>
        </p:txBody>
      </p:sp>
      <p:sp>
        <p:nvSpPr>
          <p:cNvPr id="5" name="Slide Number Placeholder 4">
            <a:extLst>
              <a:ext uri="{FF2B5EF4-FFF2-40B4-BE49-F238E27FC236}">
                <a16:creationId xmlns:a16="http://schemas.microsoft.com/office/drawing/2014/main" id="{A56BF8E5-08B6-45C7-AE02-5E3D4F2A24B1}"/>
              </a:ext>
            </a:extLst>
          </p:cNvPr>
          <p:cNvSpPr>
            <a:spLocks noGrp="1"/>
          </p:cNvSpPr>
          <p:nvPr>
            <p:ph type="sldNum" sz="quarter" idx="12"/>
          </p:nvPr>
        </p:nvSpPr>
        <p:spPr/>
        <p:txBody>
          <a:bodyPr/>
          <a:lstStyle/>
          <a:p>
            <a:fld id="{E4379023-4D76-4C27-AF5B-F2F8EFE14B1F}" type="slidenum">
              <a:rPr lang="en-CA" smtClean="0"/>
              <a:t>‹#›</a:t>
            </a:fld>
            <a:endParaRPr lang="en-CA"/>
          </a:p>
        </p:txBody>
      </p:sp>
    </p:spTree>
    <p:extLst>
      <p:ext uri="{BB962C8B-B14F-4D97-AF65-F5344CB8AC3E}">
        <p14:creationId xmlns:p14="http://schemas.microsoft.com/office/powerpoint/2010/main" val="28352430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F00B7D8-2293-4613-94E1-39C2093FEE22}"/>
              </a:ext>
            </a:extLst>
          </p:cNvPr>
          <p:cNvSpPr>
            <a:spLocks noGrp="1"/>
          </p:cNvSpPr>
          <p:nvPr>
            <p:ph type="dt" sz="half" idx="10"/>
          </p:nvPr>
        </p:nvSpPr>
        <p:spPr/>
        <p:txBody>
          <a:bodyPr/>
          <a:lstStyle/>
          <a:p>
            <a:fld id="{B76D447E-4685-43AD-B5CB-B9E808DE987E}" type="datetime1">
              <a:rPr lang="en-CA" smtClean="0"/>
              <a:t>2024-12-29</a:t>
            </a:fld>
            <a:endParaRPr lang="en-CA"/>
          </a:p>
        </p:txBody>
      </p:sp>
      <p:sp>
        <p:nvSpPr>
          <p:cNvPr id="3" name="Footer Placeholder 2">
            <a:extLst>
              <a:ext uri="{FF2B5EF4-FFF2-40B4-BE49-F238E27FC236}">
                <a16:creationId xmlns:a16="http://schemas.microsoft.com/office/drawing/2014/main" id="{6C2B9B72-FEAF-46E5-ABC9-EB6A84EF6266}"/>
              </a:ext>
            </a:extLst>
          </p:cNvPr>
          <p:cNvSpPr>
            <a:spLocks noGrp="1"/>
          </p:cNvSpPr>
          <p:nvPr>
            <p:ph type="ftr" sz="quarter" idx="11"/>
          </p:nvPr>
        </p:nvSpPr>
        <p:spPr/>
        <p:txBody>
          <a:bodyPr/>
          <a:lstStyle/>
          <a:p>
            <a:endParaRPr lang="en-CA"/>
          </a:p>
        </p:txBody>
      </p:sp>
      <p:sp>
        <p:nvSpPr>
          <p:cNvPr id="4" name="Slide Number Placeholder 3">
            <a:extLst>
              <a:ext uri="{FF2B5EF4-FFF2-40B4-BE49-F238E27FC236}">
                <a16:creationId xmlns:a16="http://schemas.microsoft.com/office/drawing/2014/main" id="{FC7FFBA3-F207-4809-930A-2522D90A0394}"/>
              </a:ext>
            </a:extLst>
          </p:cNvPr>
          <p:cNvSpPr>
            <a:spLocks noGrp="1"/>
          </p:cNvSpPr>
          <p:nvPr>
            <p:ph type="sldNum" sz="quarter" idx="12"/>
          </p:nvPr>
        </p:nvSpPr>
        <p:spPr/>
        <p:txBody>
          <a:bodyPr/>
          <a:lstStyle/>
          <a:p>
            <a:fld id="{E4379023-4D76-4C27-AF5B-F2F8EFE14B1F}" type="slidenum">
              <a:rPr lang="en-CA" smtClean="0"/>
              <a:t>‹#›</a:t>
            </a:fld>
            <a:endParaRPr lang="en-CA"/>
          </a:p>
        </p:txBody>
      </p:sp>
    </p:spTree>
    <p:extLst>
      <p:ext uri="{BB962C8B-B14F-4D97-AF65-F5344CB8AC3E}">
        <p14:creationId xmlns:p14="http://schemas.microsoft.com/office/powerpoint/2010/main" val="14899826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B17884-449E-499C-9553-6962A68859C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BB836C8F-5C92-4BDE-98E9-A1CE10FB43B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6552E10F-AFFE-4F0D-B702-59C4663A14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E67EE54-E9F3-44E4-88F8-B9286A477BBA}"/>
              </a:ext>
            </a:extLst>
          </p:cNvPr>
          <p:cNvSpPr>
            <a:spLocks noGrp="1"/>
          </p:cNvSpPr>
          <p:nvPr>
            <p:ph type="dt" sz="half" idx="10"/>
          </p:nvPr>
        </p:nvSpPr>
        <p:spPr/>
        <p:txBody>
          <a:bodyPr/>
          <a:lstStyle/>
          <a:p>
            <a:fld id="{7CE6DB9B-46EE-4F1B-A2A3-FB843EFD6CEA}" type="datetime1">
              <a:rPr lang="en-CA" smtClean="0"/>
              <a:t>2024-12-29</a:t>
            </a:fld>
            <a:endParaRPr lang="en-CA"/>
          </a:p>
        </p:txBody>
      </p:sp>
      <p:sp>
        <p:nvSpPr>
          <p:cNvPr id="6" name="Footer Placeholder 5">
            <a:extLst>
              <a:ext uri="{FF2B5EF4-FFF2-40B4-BE49-F238E27FC236}">
                <a16:creationId xmlns:a16="http://schemas.microsoft.com/office/drawing/2014/main" id="{FD389F90-AC3B-4A25-8A8D-F70C8CAF8FB5}"/>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E408DA96-E07A-40A9-8E41-0300B4F1085B}"/>
              </a:ext>
            </a:extLst>
          </p:cNvPr>
          <p:cNvSpPr>
            <a:spLocks noGrp="1"/>
          </p:cNvSpPr>
          <p:nvPr>
            <p:ph type="sldNum" sz="quarter" idx="12"/>
          </p:nvPr>
        </p:nvSpPr>
        <p:spPr/>
        <p:txBody>
          <a:bodyPr/>
          <a:lstStyle/>
          <a:p>
            <a:fld id="{E4379023-4D76-4C27-AF5B-F2F8EFE14B1F}" type="slidenum">
              <a:rPr lang="en-CA" smtClean="0"/>
              <a:t>‹#›</a:t>
            </a:fld>
            <a:endParaRPr lang="en-CA"/>
          </a:p>
        </p:txBody>
      </p:sp>
    </p:spTree>
    <p:extLst>
      <p:ext uri="{BB962C8B-B14F-4D97-AF65-F5344CB8AC3E}">
        <p14:creationId xmlns:p14="http://schemas.microsoft.com/office/powerpoint/2010/main" val="12163065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8F284-45AF-4C8E-A317-7F99C206D156}"/>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79C98A15-6CE7-4E9A-9E70-4044F6A89D1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30C1A7B5-3394-4185-A53A-C2A82D19E9CA}"/>
              </a:ext>
            </a:extLst>
          </p:cNvPr>
          <p:cNvSpPr>
            <a:spLocks noGrp="1"/>
          </p:cNvSpPr>
          <p:nvPr>
            <p:ph type="dt" sz="half" idx="10"/>
          </p:nvPr>
        </p:nvSpPr>
        <p:spPr/>
        <p:txBody>
          <a:bodyPr/>
          <a:lstStyle/>
          <a:p>
            <a:fld id="{A02EE599-9227-4588-BCA1-38ED6913866F}" type="datetimeFigureOut">
              <a:rPr lang="en-CA" smtClean="0"/>
              <a:t>2024-12-29</a:t>
            </a:fld>
            <a:endParaRPr lang="en-CA"/>
          </a:p>
        </p:txBody>
      </p:sp>
      <p:sp>
        <p:nvSpPr>
          <p:cNvPr id="5" name="Footer Placeholder 4">
            <a:extLst>
              <a:ext uri="{FF2B5EF4-FFF2-40B4-BE49-F238E27FC236}">
                <a16:creationId xmlns:a16="http://schemas.microsoft.com/office/drawing/2014/main" id="{5A955909-17AB-4B96-805D-01B0045752B3}"/>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39B7C538-E116-47C7-85A4-4BA5108DADF6}"/>
              </a:ext>
            </a:extLst>
          </p:cNvPr>
          <p:cNvSpPr>
            <a:spLocks noGrp="1"/>
          </p:cNvSpPr>
          <p:nvPr>
            <p:ph type="sldNum" sz="quarter" idx="12"/>
          </p:nvPr>
        </p:nvSpPr>
        <p:spPr/>
        <p:txBody>
          <a:bodyPr/>
          <a:lstStyle/>
          <a:p>
            <a:fld id="{F3EC4BF7-7309-4898-BA53-F0C340F8955C}" type="slidenum">
              <a:rPr lang="en-CA" smtClean="0"/>
              <a:t>‹#›</a:t>
            </a:fld>
            <a:endParaRPr lang="en-CA"/>
          </a:p>
        </p:txBody>
      </p:sp>
    </p:spTree>
    <p:extLst>
      <p:ext uri="{BB962C8B-B14F-4D97-AF65-F5344CB8AC3E}">
        <p14:creationId xmlns:p14="http://schemas.microsoft.com/office/powerpoint/2010/main" val="11040200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60808B-86F5-4694-A85C-7CF2C48D6E9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D780B270-0C30-47E8-B719-9426E41AE98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a:extLst>
              <a:ext uri="{FF2B5EF4-FFF2-40B4-BE49-F238E27FC236}">
                <a16:creationId xmlns:a16="http://schemas.microsoft.com/office/drawing/2014/main" id="{776C1881-087F-4566-A6A6-193ADC049E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05A5F2-C4FD-4837-967F-A1DFFD8C30AF}"/>
              </a:ext>
            </a:extLst>
          </p:cNvPr>
          <p:cNvSpPr>
            <a:spLocks noGrp="1"/>
          </p:cNvSpPr>
          <p:nvPr>
            <p:ph type="dt" sz="half" idx="10"/>
          </p:nvPr>
        </p:nvSpPr>
        <p:spPr/>
        <p:txBody>
          <a:bodyPr/>
          <a:lstStyle/>
          <a:p>
            <a:fld id="{88957FA0-CF37-4B14-84B6-5D41CE30F113}" type="datetime1">
              <a:rPr lang="en-CA" smtClean="0"/>
              <a:t>2024-12-29</a:t>
            </a:fld>
            <a:endParaRPr lang="en-CA"/>
          </a:p>
        </p:txBody>
      </p:sp>
      <p:sp>
        <p:nvSpPr>
          <p:cNvPr id="6" name="Footer Placeholder 5">
            <a:extLst>
              <a:ext uri="{FF2B5EF4-FFF2-40B4-BE49-F238E27FC236}">
                <a16:creationId xmlns:a16="http://schemas.microsoft.com/office/drawing/2014/main" id="{E8F72FB9-E2D7-4A00-B7E0-14FACBC09628}"/>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89AFCBE0-1AF7-4313-B96B-95AD04270710}"/>
              </a:ext>
            </a:extLst>
          </p:cNvPr>
          <p:cNvSpPr>
            <a:spLocks noGrp="1"/>
          </p:cNvSpPr>
          <p:nvPr>
            <p:ph type="sldNum" sz="quarter" idx="12"/>
          </p:nvPr>
        </p:nvSpPr>
        <p:spPr/>
        <p:txBody>
          <a:bodyPr/>
          <a:lstStyle/>
          <a:p>
            <a:fld id="{E4379023-4D76-4C27-AF5B-F2F8EFE14B1F}" type="slidenum">
              <a:rPr lang="en-CA" smtClean="0"/>
              <a:t>‹#›</a:t>
            </a:fld>
            <a:endParaRPr lang="en-CA"/>
          </a:p>
        </p:txBody>
      </p:sp>
    </p:spTree>
    <p:extLst>
      <p:ext uri="{BB962C8B-B14F-4D97-AF65-F5344CB8AC3E}">
        <p14:creationId xmlns:p14="http://schemas.microsoft.com/office/powerpoint/2010/main" val="37555802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6DE7EA-CC18-4015-A31B-34F8CD1FB0CE}"/>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80DDE7F0-D7D0-4854-A977-7EA29762530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9258C723-3281-4B0F-9218-7EEE643F03F3}"/>
              </a:ext>
            </a:extLst>
          </p:cNvPr>
          <p:cNvSpPr>
            <a:spLocks noGrp="1"/>
          </p:cNvSpPr>
          <p:nvPr>
            <p:ph type="dt" sz="half" idx="10"/>
          </p:nvPr>
        </p:nvSpPr>
        <p:spPr/>
        <p:txBody>
          <a:bodyPr/>
          <a:lstStyle/>
          <a:p>
            <a:fld id="{22C02CCD-8402-429D-A2AF-AE7268B2234E}" type="datetime1">
              <a:rPr lang="en-CA" smtClean="0"/>
              <a:t>2024-12-29</a:t>
            </a:fld>
            <a:endParaRPr lang="en-CA"/>
          </a:p>
        </p:txBody>
      </p:sp>
      <p:sp>
        <p:nvSpPr>
          <p:cNvPr id="5" name="Footer Placeholder 4">
            <a:extLst>
              <a:ext uri="{FF2B5EF4-FFF2-40B4-BE49-F238E27FC236}">
                <a16:creationId xmlns:a16="http://schemas.microsoft.com/office/drawing/2014/main" id="{99526AC1-B160-430B-B146-07E7B9BF74A6}"/>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C789CCA5-2D11-44DD-87F2-01FECCA74F2C}"/>
              </a:ext>
            </a:extLst>
          </p:cNvPr>
          <p:cNvSpPr>
            <a:spLocks noGrp="1"/>
          </p:cNvSpPr>
          <p:nvPr>
            <p:ph type="sldNum" sz="quarter" idx="12"/>
          </p:nvPr>
        </p:nvSpPr>
        <p:spPr/>
        <p:txBody>
          <a:bodyPr/>
          <a:lstStyle/>
          <a:p>
            <a:fld id="{E4379023-4D76-4C27-AF5B-F2F8EFE14B1F}" type="slidenum">
              <a:rPr lang="en-CA" smtClean="0"/>
              <a:t>‹#›</a:t>
            </a:fld>
            <a:endParaRPr lang="en-CA"/>
          </a:p>
        </p:txBody>
      </p:sp>
    </p:spTree>
    <p:extLst>
      <p:ext uri="{BB962C8B-B14F-4D97-AF65-F5344CB8AC3E}">
        <p14:creationId xmlns:p14="http://schemas.microsoft.com/office/powerpoint/2010/main" val="21116201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9461C63-1E7C-44D0-A846-46D7657716D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FC30ED21-A11E-4CFF-B620-6D7F20AE495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4B644336-504B-406C-8614-91B3D3E6C64C}"/>
              </a:ext>
            </a:extLst>
          </p:cNvPr>
          <p:cNvSpPr>
            <a:spLocks noGrp="1"/>
          </p:cNvSpPr>
          <p:nvPr>
            <p:ph type="dt" sz="half" idx="10"/>
          </p:nvPr>
        </p:nvSpPr>
        <p:spPr/>
        <p:txBody>
          <a:bodyPr/>
          <a:lstStyle/>
          <a:p>
            <a:fld id="{79575038-7F49-4E13-B9EB-713E4338226C}" type="datetime1">
              <a:rPr lang="en-CA" smtClean="0"/>
              <a:t>2024-12-29</a:t>
            </a:fld>
            <a:endParaRPr lang="en-CA"/>
          </a:p>
        </p:txBody>
      </p:sp>
      <p:sp>
        <p:nvSpPr>
          <p:cNvPr id="5" name="Footer Placeholder 4">
            <a:extLst>
              <a:ext uri="{FF2B5EF4-FFF2-40B4-BE49-F238E27FC236}">
                <a16:creationId xmlns:a16="http://schemas.microsoft.com/office/drawing/2014/main" id="{41E2546B-6597-4FF7-A3D3-14F2A8717AD7}"/>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1E5B952F-3813-4A2A-B151-069FF5165ABC}"/>
              </a:ext>
            </a:extLst>
          </p:cNvPr>
          <p:cNvSpPr>
            <a:spLocks noGrp="1"/>
          </p:cNvSpPr>
          <p:nvPr>
            <p:ph type="sldNum" sz="quarter" idx="12"/>
          </p:nvPr>
        </p:nvSpPr>
        <p:spPr/>
        <p:txBody>
          <a:bodyPr/>
          <a:lstStyle/>
          <a:p>
            <a:fld id="{E4379023-4D76-4C27-AF5B-F2F8EFE14B1F}" type="slidenum">
              <a:rPr lang="en-CA" smtClean="0"/>
              <a:t>‹#›</a:t>
            </a:fld>
            <a:endParaRPr lang="en-CA"/>
          </a:p>
        </p:txBody>
      </p:sp>
    </p:spTree>
    <p:extLst>
      <p:ext uri="{BB962C8B-B14F-4D97-AF65-F5344CB8AC3E}">
        <p14:creationId xmlns:p14="http://schemas.microsoft.com/office/powerpoint/2010/main" val="40976339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55" name="Picture 54">
            <a:extLst>
              <a:ext uri="{FF2B5EF4-FFF2-40B4-BE49-F238E27FC236}">
                <a16:creationId xmlns:a16="http://schemas.microsoft.com/office/drawing/2014/main" id="{66011E11-8B3E-C049-A929-000719FFBA00}"/>
              </a:ext>
            </a:extLst>
          </p:cNvPr>
          <p:cNvPicPr>
            <a:picLocks noChangeAspect="1"/>
          </p:cNvPicPr>
          <p:nvPr userDrawn="1"/>
        </p:nvPicPr>
        <p:blipFill>
          <a:blip r:embed="rId2"/>
          <a:stretch>
            <a:fillRect/>
          </a:stretch>
        </p:blipFill>
        <p:spPr>
          <a:xfrm>
            <a:off x="-1465" y="0"/>
            <a:ext cx="12211267" cy="6876000"/>
          </a:xfrm>
          <a:prstGeom prst="rect">
            <a:avLst/>
          </a:prstGeom>
        </p:spPr>
      </p:pic>
      <p:sp>
        <p:nvSpPr>
          <p:cNvPr id="2" name="Title 1"/>
          <p:cNvSpPr>
            <a:spLocks noGrp="1"/>
          </p:cNvSpPr>
          <p:nvPr>
            <p:ph type="ctrTitle"/>
          </p:nvPr>
        </p:nvSpPr>
        <p:spPr>
          <a:xfrm>
            <a:off x="6824383" y="2928528"/>
            <a:ext cx="4954040" cy="723601"/>
          </a:xfrm>
          <a:prstGeom prst="rect">
            <a:avLst/>
          </a:prstGeom>
        </p:spPr>
        <p:txBody>
          <a:bodyPr anchor="ctr" anchorCtr="0">
            <a:noAutofit/>
          </a:bodyPr>
          <a:lstStyle>
            <a:lvl1pPr algn="r">
              <a:lnSpc>
                <a:spcPts val="5080"/>
              </a:lnSpc>
              <a:defRPr sz="4400" b="0" i="0" kern="0" spc="120" baseline="0">
                <a:solidFill>
                  <a:schemeClr val="bg1"/>
                </a:solidFill>
                <a:latin typeface="IvyPresto Display SemiBold" panose="020B0404020101010102" pitchFamily="34" charset="0"/>
              </a:defRPr>
            </a:lvl1pPr>
          </a:lstStyle>
          <a:p>
            <a:r>
              <a:rPr lang="en-US"/>
              <a:t>Click to edit Master title style</a:t>
            </a:r>
          </a:p>
        </p:txBody>
      </p:sp>
      <p:sp>
        <p:nvSpPr>
          <p:cNvPr id="3" name="Subtitle 2"/>
          <p:cNvSpPr>
            <a:spLocks noGrp="1"/>
          </p:cNvSpPr>
          <p:nvPr>
            <p:ph type="subTitle" idx="1"/>
          </p:nvPr>
        </p:nvSpPr>
        <p:spPr>
          <a:xfrm>
            <a:off x="6776077" y="4372303"/>
            <a:ext cx="5002346" cy="481502"/>
          </a:xfrm>
          <a:prstGeom prst="rect">
            <a:avLst/>
          </a:prstGeom>
        </p:spPr>
        <p:txBody>
          <a:bodyPr anchor="ctr" anchorCtr="0">
            <a:normAutofit/>
          </a:bodyPr>
          <a:lstStyle>
            <a:lvl1pPr marL="0" indent="0" algn="r">
              <a:buNone/>
              <a:defRPr sz="2100" kern="0" spc="20" baseline="0">
                <a:solidFill>
                  <a:schemeClr val="bg1"/>
                </a:solidFill>
                <a:latin typeface="MuktaMahee Regular" panose="020B0000000000000000"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9035223" y="5170035"/>
            <a:ext cx="2743200" cy="365125"/>
          </a:xfrm>
          <a:prstGeom prst="rect">
            <a:avLst/>
          </a:prstGeom>
        </p:spPr>
        <p:txBody>
          <a:bodyPr/>
          <a:lstStyle>
            <a:lvl1pPr algn="r">
              <a:defRPr sz="1500" kern="0" spc="40" baseline="0">
                <a:solidFill>
                  <a:schemeClr val="bg1"/>
                </a:solidFill>
                <a:latin typeface="MuktaMahee Light" panose="020B0000000000000000" pitchFamily="34" charset="77"/>
              </a:defRPr>
            </a:lvl1pPr>
          </a:lstStyle>
          <a:p>
            <a:fld id="{5A68C9F6-FF32-FD47-B7B0-C605A8231561}" type="datetime4">
              <a:rPr lang="en-CA" smtClean="0"/>
              <a:t>December 29, 2024</a:t>
            </a:fld>
            <a:endParaRPr lang="en-US"/>
          </a:p>
        </p:txBody>
      </p:sp>
      <p:sp>
        <p:nvSpPr>
          <p:cNvPr id="47" name="Picture Placeholder 46">
            <a:extLst>
              <a:ext uri="{FF2B5EF4-FFF2-40B4-BE49-F238E27FC236}">
                <a16:creationId xmlns:a16="http://schemas.microsoft.com/office/drawing/2014/main" id="{88A10EBD-4C79-BB40-8857-E481CB0B1C9D}"/>
              </a:ext>
            </a:extLst>
          </p:cNvPr>
          <p:cNvSpPr>
            <a:spLocks noGrp="1"/>
          </p:cNvSpPr>
          <p:nvPr>
            <p:ph type="pic" sz="quarter" idx="11" hasCustomPrompt="1"/>
          </p:nvPr>
        </p:nvSpPr>
        <p:spPr>
          <a:xfrm>
            <a:off x="-40747" y="-16116"/>
            <a:ext cx="6867615" cy="6904219"/>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67615" h="6904219">
                <a:moveTo>
                  <a:pt x="3610779" y="1179"/>
                </a:moveTo>
                <a:cubicBezTo>
                  <a:pt x="3591108" y="20843"/>
                  <a:pt x="5965291" y="-20061"/>
                  <a:pt x="5930872" y="14352"/>
                </a:cubicBezTo>
                <a:cubicBezTo>
                  <a:pt x="7817167" y="1296001"/>
                  <a:pt x="6417160" y="5327490"/>
                  <a:pt x="5528844" y="6904219"/>
                </a:cubicBezTo>
                <a:lnTo>
                  <a:pt x="0" y="6888415"/>
                </a:lnTo>
                <a:lnTo>
                  <a:pt x="20941" y="5380703"/>
                </a:lnTo>
                <a:cubicBezTo>
                  <a:pt x="922062" y="3238521"/>
                  <a:pt x="2018624" y="998616"/>
                  <a:pt x="3610779" y="1179"/>
                </a:cubicBezTo>
                <a:close/>
              </a:path>
            </a:pathLst>
          </a:custGeom>
          <a:solidFill>
            <a:schemeClr val="bg1"/>
          </a:solidFill>
        </p:spPr>
        <p:txBody>
          <a:bodyPr anchor="ctr" anchorCtr="0">
            <a:normAutofit/>
          </a:bodyPr>
          <a:lstStyle>
            <a:lvl1pPr marL="0" indent="0" algn="ctr">
              <a:buFontTx/>
              <a:buNone/>
              <a:defRPr sz="1500" baseline="0">
                <a:latin typeface="MuktaMahee Regular" panose="020B0000000000000000" pitchFamily="34" charset="77"/>
              </a:defRPr>
            </a:lvl1pPr>
          </a:lstStyle>
          <a:p>
            <a:r>
              <a:rPr lang="en-US"/>
              <a:t>[ Insert Picture ]</a:t>
            </a:r>
          </a:p>
        </p:txBody>
      </p:sp>
      <p:pic>
        <p:nvPicPr>
          <p:cNvPr id="57" name="Graphic 56">
            <a:extLst>
              <a:ext uri="{FF2B5EF4-FFF2-40B4-BE49-F238E27FC236}">
                <a16:creationId xmlns:a16="http://schemas.microsoft.com/office/drawing/2014/main" id="{1E5173D1-8FD4-BC42-AF6B-5BD507BE96D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1417561" y="6213260"/>
            <a:ext cx="255744" cy="135394"/>
          </a:xfrm>
          <a:prstGeom prst="rect">
            <a:avLst/>
          </a:prstGeom>
        </p:spPr>
      </p:pic>
      <p:sp>
        <p:nvSpPr>
          <p:cNvPr id="60" name="Text Placeholder 59">
            <a:extLst>
              <a:ext uri="{FF2B5EF4-FFF2-40B4-BE49-F238E27FC236}">
                <a16:creationId xmlns:a16="http://schemas.microsoft.com/office/drawing/2014/main" id="{8532C6F0-570A-D143-BE3A-DF289FC46752}"/>
              </a:ext>
            </a:extLst>
          </p:cNvPr>
          <p:cNvSpPr>
            <a:spLocks noGrp="1"/>
          </p:cNvSpPr>
          <p:nvPr>
            <p:ph type="body" sz="quarter" idx="12" hasCustomPrompt="1"/>
          </p:nvPr>
        </p:nvSpPr>
        <p:spPr>
          <a:xfrm>
            <a:off x="6776077" y="6096299"/>
            <a:ext cx="4573951" cy="238423"/>
          </a:xfrm>
          <a:prstGeom prst="rect">
            <a:avLst/>
          </a:prstGeom>
        </p:spPr>
        <p:txBody>
          <a:bodyPr anchor="ctr" anchorCtr="0">
            <a:noAutofit/>
          </a:bodyPr>
          <a:lstStyle>
            <a:lvl1pPr marL="0" indent="0" algn="r">
              <a:buFontTx/>
              <a:buNone/>
              <a:defRPr sz="1100" kern="0" spc="0" baseline="0">
                <a:solidFill>
                  <a:schemeClr val="bg1"/>
                </a:solidFill>
                <a:latin typeface="MuktaMahee ExtraLight" panose="020B0000000000000000" pitchFamily="34" charset="77"/>
              </a:defRPr>
            </a:lvl1pPr>
            <a:lvl2pPr marL="457200" indent="0">
              <a:buNone/>
              <a:defRPr/>
            </a:lvl2pPr>
          </a:lstStyle>
          <a:p>
            <a:pPr lvl="0"/>
            <a:r>
              <a:rPr lang="en-US"/>
              <a:t>Click to edit Video Hyperlink</a:t>
            </a:r>
          </a:p>
        </p:txBody>
      </p:sp>
    </p:spTree>
    <p:extLst>
      <p:ext uri="{BB962C8B-B14F-4D97-AF65-F5344CB8AC3E}">
        <p14:creationId xmlns:p14="http://schemas.microsoft.com/office/powerpoint/2010/main" val="5665568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2C10AAB-0A7C-9D48-81EF-4D8B643B7684}"/>
              </a:ext>
            </a:extLst>
          </p:cNvPr>
          <p:cNvPicPr>
            <a:picLocks noChangeAspect="1"/>
          </p:cNvPicPr>
          <p:nvPr userDrawn="1"/>
        </p:nvPicPr>
        <p:blipFill>
          <a:blip r:embed="rId2"/>
          <a:stretch>
            <a:fillRect/>
          </a:stretch>
        </p:blipFill>
        <p:spPr>
          <a:xfrm>
            <a:off x="-9634" y="0"/>
            <a:ext cx="12211267" cy="6876000"/>
          </a:xfrm>
          <a:prstGeom prst="rect">
            <a:avLst/>
          </a:prstGeom>
        </p:spPr>
      </p:pic>
      <p:sp>
        <p:nvSpPr>
          <p:cNvPr id="2" name="Title 1"/>
          <p:cNvSpPr>
            <a:spLocks noGrp="1"/>
          </p:cNvSpPr>
          <p:nvPr>
            <p:ph type="ctrTitle"/>
          </p:nvPr>
        </p:nvSpPr>
        <p:spPr>
          <a:xfrm>
            <a:off x="5795158" y="2793092"/>
            <a:ext cx="5998895" cy="723601"/>
          </a:xfrm>
          <a:prstGeom prst="rect">
            <a:avLst/>
          </a:prstGeom>
        </p:spPr>
        <p:txBody>
          <a:bodyPr anchor="ctr" anchorCtr="0">
            <a:noAutofit/>
          </a:bodyPr>
          <a:lstStyle>
            <a:lvl1pPr algn="r">
              <a:lnSpc>
                <a:spcPts val="5900"/>
              </a:lnSpc>
              <a:defRPr sz="4900" b="0" i="0" kern="0" spc="200" baseline="0">
                <a:solidFill>
                  <a:schemeClr val="bg1"/>
                </a:solidFill>
                <a:latin typeface="IvyPresto Display SemiBold" panose="020B0404020101010102" pitchFamily="34" charset="0"/>
              </a:defRPr>
            </a:lvl1pPr>
          </a:lstStyle>
          <a:p>
            <a:r>
              <a:rPr lang="en-US"/>
              <a:t>Click to edit Master title style</a:t>
            </a:r>
          </a:p>
        </p:txBody>
      </p:sp>
      <p:sp>
        <p:nvSpPr>
          <p:cNvPr id="3" name="Subtitle 2"/>
          <p:cNvSpPr>
            <a:spLocks noGrp="1"/>
          </p:cNvSpPr>
          <p:nvPr>
            <p:ph type="subTitle" idx="1"/>
          </p:nvPr>
        </p:nvSpPr>
        <p:spPr>
          <a:xfrm>
            <a:off x="5795158" y="4349115"/>
            <a:ext cx="5983265" cy="347929"/>
          </a:xfrm>
          <a:prstGeom prst="rect">
            <a:avLst/>
          </a:prstGeom>
        </p:spPr>
        <p:txBody>
          <a:bodyPr anchor="ctr" anchorCtr="0">
            <a:noAutofit/>
          </a:bodyPr>
          <a:lstStyle>
            <a:lvl1pPr marL="0" indent="0" algn="r">
              <a:buNone/>
              <a:defRPr sz="2100" kern="0" spc="20" baseline="0">
                <a:solidFill>
                  <a:schemeClr val="bg1"/>
                </a:solidFill>
                <a:latin typeface="MuktaMahee Regular" panose="020B0000000000000000"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9035223" y="5053752"/>
            <a:ext cx="2743200" cy="365125"/>
          </a:xfrm>
          <a:prstGeom prst="rect">
            <a:avLst/>
          </a:prstGeom>
        </p:spPr>
        <p:txBody>
          <a:bodyPr/>
          <a:lstStyle>
            <a:lvl1pPr algn="r">
              <a:defRPr sz="1500" kern="0" spc="40" baseline="0">
                <a:solidFill>
                  <a:schemeClr val="bg1"/>
                </a:solidFill>
                <a:latin typeface="MuktaMahee Light" panose="020B0000000000000000" pitchFamily="34" charset="77"/>
              </a:defRPr>
            </a:lvl1pPr>
          </a:lstStyle>
          <a:p>
            <a:fld id="{9CC3F28B-2506-3447-B60D-A50F2F6E8F65}" type="datetime4">
              <a:rPr lang="en-CA" smtClean="0"/>
              <a:t>December 29, 2024</a:t>
            </a:fld>
            <a:endParaRPr lang="en-US"/>
          </a:p>
        </p:txBody>
      </p:sp>
      <p:pic>
        <p:nvPicPr>
          <p:cNvPr id="57" name="Graphic 56">
            <a:extLst>
              <a:ext uri="{FF2B5EF4-FFF2-40B4-BE49-F238E27FC236}">
                <a16:creationId xmlns:a16="http://schemas.microsoft.com/office/drawing/2014/main" id="{1E5173D1-8FD4-BC42-AF6B-5BD507BE96D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1417561" y="6213260"/>
            <a:ext cx="255744" cy="135394"/>
          </a:xfrm>
          <a:prstGeom prst="rect">
            <a:avLst/>
          </a:prstGeom>
        </p:spPr>
      </p:pic>
      <p:sp>
        <p:nvSpPr>
          <p:cNvPr id="60" name="Text Placeholder 59">
            <a:extLst>
              <a:ext uri="{FF2B5EF4-FFF2-40B4-BE49-F238E27FC236}">
                <a16:creationId xmlns:a16="http://schemas.microsoft.com/office/drawing/2014/main" id="{8532C6F0-570A-D143-BE3A-DF289FC46752}"/>
              </a:ext>
            </a:extLst>
          </p:cNvPr>
          <p:cNvSpPr>
            <a:spLocks noGrp="1"/>
          </p:cNvSpPr>
          <p:nvPr>
            <p:ph type="body" sz="quarter" idx="12" hasCustomPrompt="1"/>
          </p:nvPr>
        </p:nvSpPr>
        <p:spPr>
          <a:xfrm>
            <a:off x="5795158" y="6140711"/>
            <a:ext cx="5554870" cy="148094"/>
          </a:xfrm>
          <a:prstGeom prst="rect">
            <a:avLst/>
          </a:prstGeom>
        </p:spPr>
        <p:txBody>
          <a:bodyPr anchor="ctr" anchorCtr="0">
            <a:noAutofit/>
          </a:bodyPr>
          <a:lstStyle>
            <a:lvl1pPr marL="0" indent="0" algn="r">
              <a:buFontTx/>
              <a:buNone/>
              <a:defRPr sz="1100" kern="0" spc="0" baseline="0">
                <a:solidFill>
                  <a:schemeClr val="bg1"/>
                </a:solidFill>
                <a:latin typeface="MuktaMahee ExtraLight" panose="020B0000000000000000" pitchFamily="34" charset="77"/>
              </a:defRPr>
            </a:lvl1pPr>
            <a:lvl2pPr marL="457200" indent="0">
              <a:buNone/>
              <a:defRPr/>
            </a:lvl2pPr>
          </a:lstStyle>
          <a:p>
            <a:pPr lvl="0"/>
            <a:r>
              <a:rPr lang="en-US"/>
              <a:t>Click to edit Video Hyperlink</a:t>
            </a:r>
          </a:p>
        </p:txBody>
      </p:sp>
    </p:spTree>
    <p:extLst>
      <p:ext uri="{BB962C8B-B14F-4D97-AF65-F5344CB8AC3E}">
        <p14:creationId xmlns:p14="http://schemas.microsoft.com/office/powerpoint/2010/main" val="13064434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5CECC60B-7181-BF48-A31F-551094D6F799}"/>
              </a:ext>
            </a:extLst>
          </p:cNvPr>
          <p:cNvPicPr>
            <a:picLocks noChangeAspect="1"/>
          </p:cNvPicPr>
          <p:nvPr userDrawn="1"/>
        </p:nvPicPr>
        <p:blipFill>
          <a:blip r:embed="rId2"/>
          <a:stretch>
            <a:fillRect/>
          </a:stretch>
        </p:blipFill>
        <p:spPr>
          <a:xfrm>
            <a:off x="0" y="0"/>
            <a:ext cx="12211267" cy="6876000"/>
          </a:xfrm>
          <a:prstGeom prst="rect">
            <a:avLst/>
          </a:prstGeom>
        </p:spPr>
      </p:pic>
      <p:sp>
        <p:nvSpPr>
          <p:cNvPr id="4" name="Date Placeholder 3"/>
          <p:cNvSpPr>
            <a:spLocks noGrp="1"/>
          </p:cNvSpPr>
          <p:nvPr>
            <p:ph type="dt" sz="half" idx="10"/>
          </p:nvPr>
        </p:nvSpPr>
        <p:spPr>
          <a:xfrm>
            <a:off x="430734" y="6131817"/>
            <a:ext cx="2743200" cy="365125"/>
          </a:xfrm>
          <a:prstGeom prst="rect">
            <a:avLst/>
          </a:prstGeom>
        </p:spPr>
        <p:txBody>
          <a:bodyPr/>
          <a:lstStyle>
            <a:lvl1pPr>
              <a:defRPr sz="1400" baseline="0">
                <a:solidFill>
                  <a:schemeClr val="bg1"/>
                </a:solidFill>
                <a:latin typeface="MuktaMahee Regular" panose="020B0000000000000000" pitchFamily="34" charset="77"/>
              </a:defRPr>
            </a:lvl1pPr>
          </a:lstStyle>
          <a:p>
            <a:fld id="{E26F2E13-0947-9641-AE04-1B3E5F3DDF72}" type="datetime4">
              <a:rPr lang="en-CA" smtClean="0"/>
              <a:t>December 29, 2024</a:t>
            </a:fld>
            <a:endParaRPr lang="en-US"/>
          </a:p>
        </p:txBody>
      </p:sp>
      <p:sp>
        <p:nvSpPr>
          <p:cNvPr id="16" name="Title 1">
            <a:extLst>
              <a:ext uri="{FF2B5EF4-FFF2-40B4-BE49-F238E27FC236}">
                <a16:creationId xmlns:a16="http://schemas.microsoft.com/office/drawing/2014/main" id="{E3E72DC8-7C11-E343-B309-79821FD3D417}"/>
              </a:ext>
              <a:ext uri="{C183D7F6-B498-43B3-948B-1728B52AA6E4}">
                <adec:decorative xmlns:adec="http://schemas.microsoft.com/office/drawing/2017/decorative" val="1"/>
              </a:ext>
            </a:extLst>
          </p:cNvPr>
          <p:cNvSpPr>
            <a:spLocks noGrp="1"/>
          </p:cNvSpPr>
          <p:nvPr>
            <p:ph type="ctrTitle"/>
          </p:nvPr>
        </p:nvSpPr>
        <p:spPr>
          <a:xfrm>
            <a:off x="6095999" y="2082208"/>
            <a:ext cx="5574127" cy="427993"/>
          </a:xfrm>
          <a:prstGeom prst="rect">
            <a:avLst/>
          </a:prstGeom>
        </p:spPr>
        <p:txBody>
          <a:bodyPr anchor="ctr" anchorCtr="0">
            <a:noAutofit/>
          </a:bodyPr>
          <a:lstStyle>
            <a:lvl1pPr algn="l">
              <a:lnSpc>
                <a:spcPts val="5080"/>
              </a:lnSpc>
              <a:defRPr sz="3900" b="0" i="0" kern="0" spc="120" baseline="0">
                <a:solidFill>
                  <a:schemeClr val="tx1"/>
                </a:solidFill>
                <a:latin typeface="IvyPresto Display SemiBold" panose="020B0404020101010102" pitchFamily="34" charset="0"/>
              </a:defRPr>
            </a:lvl1pPr>
          </a:lstStyle>
          <a:p>
            <a:r>
              <a:rPr lang="en-US"/>
              <a:t>Click to edit Master title style</a:t>
            </a:r>
          </a:p>
        </p:txBody>
      </p:sp>
      <p:sp>
        <p:nvSpPr>
          <p:cNvPr id="30" name="Text Placeholder 23">
            <a:extLst>
              <a:ext uri="{FF2B5EF4-FFF2-40B4-BE49-F238E27FC236}">
                <a16:creationId xmlns:a16="http://schemas.microsoft.com/office/drawing/2014/main" id="{B80847DF-EFD6-1546-B8CF-F0942B5F71CD}"/>
              </a:ext>
            </a:extLst>
          </p:cNvPr>
          <p:cNvSpPr>
            <a:spLocks noGrp="1"/>
          </p:cNvSpPr>
          <p:nvPr>
            <p:ph type="body" sz="quarter" idx="13" hasCustomPrompt="1"/>
          </p:nvPr>
        </p:nvSpPr>
        <p:spPr>
          <a:xfrm>
            <a:off x="6061767" y="2881061"/>
            <a:ext cx="5657909" cy="3203481"/>
          </a:xfrm>
          <a:prstGeom prst="rect">
            <a:avLst/>
          </a:prstGeom>
        </p:spPr>
        <p:txBody>
          <a:bodyPr numCol="2" spcCol="504000">
            <a:normAutofit/>
          </a:bodyPr>
          <a:lstStyle>
            <a:lvl1pPr marL="288000" indent="-288000">
              <a:lnSpc>
                <a:spcPts val="1920"/>
              </a:lnSpc>
              <a:spcBef>
                <a:spcPts val="0"/>
              </a:spcBef>
              <a:spcAft>
                <a:spcPts val="2000"/>
              </a:spcAft>
              <a:buClr>
                <a:schemeClr val="tx1"/>
              </a:buClr>
              <a:buSzPct val="140000"/>
              <a:buFont typeface="+mj-lt"/>
              <a:buAutoNum type="arabicPeriod"/>
              <a:defRPr sz="1600" kern="0" spc="10" baseline="0">
                <a:latin typeface="MuktaMahee Light" panose="020B0000000000000000" pitchFamily="34" charset="77"/>
              </a:defRPr>
            </a:lvl1pPr>
          </a:lstStyle>
          <a:p>
            <a:pPr lvl="0"/>
            <a:r>
              <a:rPr lang="en-US"/>
              <a:t>Click to edit Contents</a:t>
            </a:r>
          </a:p>
        </p:txBody>
      </p:sp>
      <p:sp>
        <p:nvSpPr>
          <p:cNvPr id="9" name="Subtitle 2">
            <a:extLst>
              <a:ext uri="{FF2B5EF4-FFF2-40B4-BE49-F238E27FC236}">
                <a16:creationId xmlns:a16="http://schemas.microsoft.com/office/drawing/2014/main" id="{94C1B939-76AB-2B42-8DD3-93FDDA198F51}"/>
              </a:ext>
            </a:extLst>
          </p:cNvPr>
          <p:cNvSpPr>
            <a:spLocks noGrp="1"/>
          </p:cNvSpPr>
          <p:nvPr>
            <p:ph type="subTitle" idx="1"/>
          </p:nvPr>
        </p:nvSpPr>
        <p:spPr>
          <a:xfrm>
            <a:off x="6101205" y="1621446"/>
            <a:ext cx="5578065" cy="347929"/>
          </a:xfrm>
          <a:prstGeom prst="rect">
            <a:avLst/>
          </a:prstGeom>
        </p:spPr>
        <p:txBody>
          <a:bodyPr anchor="b" anchorCtr="0">
            <a:noAutofit/>
          </a:bodyPr>
          <a:lstStyle>
            <a:lvl1pPr marL="0" indent="0" algn="l">
              <a:buNone/>
              <a:defRPr sz="1800" kern="0" spc="80" baseline="0">
                <a:solidFill>
                  <a:srgbClr val="F7543D"/>
                </a:solidFill>
                <a:latin typeface="IvyPresto Display SemiBold" panose="020B0404020101010102"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Slide Number Placeholder 5">
            <a:extLst>
              <a:ext uri="{FF2B5EF4-FFF2-40B4-BE49-F238E27FC236}">
                <a16:creationId xmlns:a16="http://schemas.microsoft.com/office/drawing/2014/main" id="{2ED947E2-3075-6140-9CA4-AA3A3994C0D9}"/>
              </a:ext>
            </a:extLst>
          </p:cNvPr>
          <p:cNvSpPr>
            <a:spLocks noGrp="1"/>
          </p:cNvSpPr>
          <p:nvPr>
            <p:ph type="sldNum" sz="quarter" idx="12"/>
          </p:nvPr>
        </p:nvSpPr>
        <p:spPr>
          <a:xfrm>
            <a:off x="9030957" y="6130514"/>
            <a:ext cx="2743200" cy="365125"/>
          </a:xfrm>
        </p:spPr>
        <p:txBody>
          <a:bodyPr/>
          <a:lstStyle>
            <a:lvl1pPr>
              <a:defRPr sz="1200" baseline="0">
                <a:solidFill>
                  <a:schemeClr val="tx1"/>
                </a:solidFill>
                <a:latin typeface="MuktaMahee ExtraLight" panose="020B0000000000000000" pitchFamily="34" charset="77"/>
              </a:defRPr>
            </a:lvl1pPr>
          </a:lstStyle>
          <a:p>
            <a:fld id="{A738FFEA-31A8-2A45-BE95-11B41D2245F5}" type="slidenum">
              <a:rPr lang="en-US" smtClean="0"/>
              <a:pPr/>
              <a:t>‹#›</a:t>
            </a:fld>
            <a:endParaRPr lang="en-US"/>
          </a:p>
        </p:txBody>
      </p:sp>
    </p:spTree>
    <p:extLst>
      <p:ext uri="{BB962C8B-B14F-4D97-AF65-F5344CB8AC3E}">
        <p14:creationId xmlns:p14="http://schemas.microsoft.com/office/powerpoint/2010/main" val="38016670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E3DCCB8-2C0B-5343-899A-399253D21614}"/>
              </a:ext>
            </a:extLst>
          </p:cNvPr>
          <p:cNvPicPr>
            <a:picLocks noChangeAspect="1"/>
          </p:cNvPicPr>
          <p:nvPr userDrawn="1"/>
        </p:nvPicPr>
        <p:blipFill>
          <a:blip r:embed="rId2"/>
          <a:stretch>
            <a:fillRect/>
          </a:stretch>
        </p:blipFill>
        <p:spPr>
          <a:xfrm>
            <a:off x="-3077" y="-9427"/>
            <a:ext cx="12211267" cy="6876000"/>
          </a:xfrm>
          <a:prstGeom prst="rect">
            <a:avLst/>
          </a:prstGeom>
        </p:spPr>
      </p:pic>
      <p:sp>
        <p:nvSpPr>
          <p:cNvPr id="2" name="Title 1"/>
          <p:cNvSpPr>
            <a:spLocks noGrp="1"/>
          </p:cNvSpPr>
          <p:nvPr>
            <p:ph type="ctrTitle"/>
          </p:nvPr>
        </p:nvSpPr>
        <p:spPr>
          <a:xfrm>
            <a:off x="5846643" y="3025020"/>
            <a:ext cx="5934119" cy="723601"/>
          </a:xfrm>
          <a:prstGeom prst="rect">
            <a:avLst/>
          </a:prstGeom>
        </p:spPr>
        <p:txBody>
          <a:bodyPr anchor="t" anchorCtr="0">
            <a:noAutofit/>
          </a:bodyPr>
          <a:lstStyle>
            <a:lvl1pPr algn="r">
              <a:lnSpc>
                <a:spcPts val="5900"/>
              </a:lnSpc>
              <a:defRPr sz="4000" b="0" i="0" kern="0" spc="80" baseline="0">
                <a:solidFill>
                  <a:schemeClr val="bg1"/>
                </a:solidFill>
                <a:latin typeface="IvyPresto Display SemiBold" panose="020B0404020101010102" pitchFamily="34" charset="0"/>
              </a:defRPr>
            </a:lvl1pPr>
          </a:lstStyle>
          <a:p>
            <a:r>
              <a:rPr lang="en-US"/>
              <a:t>Click to edit Master title style</a:t>
            </a:r>
          </a:p>
        </p:txBody>
      </p:sp>
      <p:sp>
        <p:nvSpPr>
          <p:cNvPr id="3" name="Subtitle 2"/>
          <p:cNvSpPr>
            <a:spLocks noGrp="1"/>
          </p:cNvSpPr>
          <p:nvPr>
            <p:ph type="subTitle" idx="1"/>
          </p:nvPr>
        </p:nvSpPr>
        <p:spPr>
          <a:xfrm>
            <a:off x="5844305" y="2718327"/>
            <a:ext cx="5934119" cy="347929"/>
          </a:xfrm>
          <a:prstGeom prst="rect">
            <a:avLst/>
          </a:prstGeom>
        </p:spPr>
        <p:txBody>
          <a:bodyPr anchor="ctr" anchorCtr="0">
            <a:noAutofit/>
          </a:bodyPr>
          <a:lstStyle>
            <a:lvl1pPr marL="0" indent="0" algn="r">
              <a:buNone/>
              <a:defRPr sz="1800" kern="0" spc="110" baseline="0">
                <a:solidFill>
                  <a:schemeClr val="tx1"/>
                </a:solidFill>
                <a:latin typeface="IvyPresto Display SemiBold" panose="020B0404020101010102"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6" name="Date Placeholder 3">
            <a:extLst>
              <a:ext uri="{FF2B5EF4-FFF2-40B4-BE49-F238E27FC236}">
                <a16:creationId xmlns:a16="http://schemas.microsoft.com/office/drawing/2014/main" id="{66E73370-18CB-A34D-945E-F5EF442BD6F7}"/>
              </a:ext>
            </a:extLst>
          </p:cNvPr>
          <p:cNvSpPr>
            <a:spLocks noGrp="1"/>
          </p:cNvSpPr>
          <p:nvPr>
            <p:ph type="dt" sz="half" idx="10"/>
          </p:nvPr>
        </p:nvSpPr>
        <p:spPr>
          <a:xfrm>
            <a:off x="9035223" y="6131820"/>
            <a:ext cx="2743200" cy="365125"/>
          </a:xfrm>
          <a:prstGeom prst="rect">
            <a:avLst/>
          </a:prstGeom>
        </p:spPr>
        <p:txBody>
          <a:bodyPr/>
          <a:lstStyle>
            <a:lvl1pPr algn="r">
              <a:defRPr sz="1400" baseline="0">
                <a:solidFill>
                  <a:schemeClr val="bg1"/>
                </a:solidFill>
                <a:latin typeface="MuktaMahee ExtraLight" panose="020B0000000000000000" pitchFamily="34" charset="77"/>
              </a:defRPr>
            </a:lvl1pPr>
          </a:lstStyle>
          <a:p>
            <a:fld id="{4E1638B4-F06D-EF4E-93FE-46FF86A8FE3B}" type="datetime4">
              <a:rPr lang="en-CA" smtClean="0"/>
              <a:t>December 29, 2024</a:t>
            </a:fld>
            <a:endParaRPr lang="en-US"/>
          </a:p>
        </p:txBody>
      </p:sp>
      <p:sp>
        <p:nvSpPr>
          <p:cNvPr id="17" name="Subtitle 2">
            <a:extLst>
              <a:ext uri="{FF2B5EF4-FFF2-40B4-BE49-F238E27FC236}">
                <a16:creationId xmlns:a16="http://schemas.microsoft.com/office/drawing/2014/main" id="{630827DF-E257-B244-B21D-E9FA48E74ECF}"/>
              </a:ext>
            </a:extLst>
          </p:cNvPr>
          <p:cNvSpPr txBox="1">
            <a:spLocks/>
          </p:cNvSpPr>
          <p:nvPr userDrawn="1"/>
        </p:nvSpPr>
        <p:spPr>
          <a:xfrm>
            <a:off x="6776077" y="2368407"/>
            <a:ext cx="5002346" cy="347929"/>
          </a:xfrm>
          <a:prstGeom prst="rect">
            <a:avLst/>
          </a:prstGeom>
        </p:spPr>
        <p:txBody>
          <a:bodyPr vert="horz" lIns="91440" tIns="45720" rIns="91440" bIns="45720" rtlCol="0" anchor="ctr" anchorCtr="0">
            <a:normAutofit fontScale="92500" lnSpcReduction="10000"/>
          </a:bodyPr>
          <a:lstStyle>
            <a:lvl1pPr marL="0" indent="0" algn="r" defTabSz="914400" rtl="0" eaLnBrk="1" latinLnBrk="0" hangingPunct="1">
              <a:lnSpc>
                <a:spcPct val="90000"/>
              </a:lnSpc>
              <a:spcBef>
                <a:spcPts val="1000"/>
              </a:spcBef>
              <a:buFont typeface="Arial" panose="020B0604020202020204" pitchFamily="34" charset="0"/>
              <a:buNone/>
              <a:defRPr sz="2100" kern="0" spc="20" baseline="0">
                <a:solidFill>
                  <a:schemeClr val="bg1"/>
                </a:solidFill>
                <a:latin typeface="MuktaMahee Regular" panose="020B0000000000000000" pitchFamily="34" charset="77"/>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a:p>
        </p:txBody>
      </p:sp>
      <p:sp>
        <p:nvSpPr>
          <p:cNvPr id="23" name="Subtitle 2">
            <a:extLst>
              <a:ext uri="{FF2B5EF4-FFF2-40B4-BE49-F238E27FC236}">
                <a16:creationId xmlns:a16="http://schemas.microsoft.com/office/drawing/2014/main" id="{290FB613-463D-594F-9301-78A56AA37FD3}"/>
              </a:ext>
            </a:extLst>
          </p:cNvPr>
          <p:cNvSpPr txBox="1">
            <a:spLocks/>
          </p:cNvSpPr>
          <p:nvPr userDrawn="1"/>
        </p:nvSpPr>
        <p:spPr>
          <a:xfrm>
            <a:off x="6287076" y="1816627"/>
            <a:ext cx="5402447" cy="347929"/>
          </a:xfrm>
          <a:prstGeom prst="rect">
            <a:avLst/>
          </a:prstGeom>
        </p:spPr>
        <p:txBody>
          <a:bodyPr vert="horz" lIns="91440" tIns="45720" rIns="91440" bIns="45720" rtlCol="0" anchor="ctr" anchorCtr="0">
            <a:noAutofit/>
          </a:bodyPr>
          <a:lstStyle>
            <a:lvl1pPr marL="0" indent="0" algn="r" defTabSz="914400" rtl="0" eaLnBrk="1" latinLnBrk="0" hangingPunct="1">
              <a:lnSpc>
                <a:spcPct val="90000"/>
              </a:lnSpc>
              <a:spcBef>
                <a:spcPts val="1000"/>
              </a:spcBef>
              <a:buFont typeface="Arial" panose="020B0604020202020204" pitchFamily="34" charset="0"/>
              <a:buNone/>
              <a:defRPr sz="1800" kern="0" spc="110" baseline="0">
                <a:solidFill>
                  <a:schemeClr val="tx1"/>
                </a:solidFill>
                <a:latin typeface="IvyPresto Display" panose="020B0404020101010102"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a:p>
        </p:txBody>
      </p:sp>
    </p:spTree>
    <p:extLst>
      <p:ext uri="{BB962C8B-B14F-4D97-AF65-F5344CB8AC3E}">
        <p14:creationId xmlns:p14="http://schemas.microsoft.com/office/powerpoint/2010/main" val="288609499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Only 1">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C82A345-A935-0A4A-A131-FD853CCC0846}"/>
              </a:ext>
            </a:extLst>
          </p:cNvPr>
          <p:cNvPicPr>
            <a:picLocks noChangeAspect="1"/>
          </p:cNvPicPr>
          <p:nvPr userDrawn="1"/>
        </p:nvPicPr>
        <p:blipFill>
          <a:blip r:embed="rId2"/>
          <a:stretch>
            <a:fillRect/>
          </a:stretch>
        </p:blipFill>
        <p:spPr>
          <a:xfrm>
            <a:off x="12700" y="0"/>
            <a:ext cx="12179300" cy="6858000"/>
          </a:xfrm>
          <a:prstGeom prst="rect">
            <a:avLst/>
          </a:prstGeom>
        </p:spPr>
      </p:pic>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1759527" y="2582662"/>
            <a:ext cx="8654473" cy="433077"/>
          </a:xfrm>
          <a:prstGeom prst="rect">
            <a:avLst/>
          </a:prstGeom>
        </p:spPr>
        <p:txBody>
          <a:bodyPr anchor="t" anchorCtr="0">
            <a:noAutofit/>
          </a:bodyPr>
          <a:lstStyle>
            <a:lvl1pPr marL="0" indent="0" algn="ctr">
              <a:lnSpc>
                <a:spcPts val="3000"/>
              </a:lnSpc>
              <a:buNone/>
              <a:defRPr sz="2500" b="0" i="0" kern="0" spc="100" baseline="0">
                <a:solidFill>
                  <a:schemeClr val="tx1"/>
                </a:solidFill>
                <a:latin typeface="MuktaMahee Light"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1759527" y="3289393"/>
            <a:ext cx="8654473" cy="2165147"/>
          </a:xfrm>
          <a:prstGeom prst="rect">
            <a:avLst/>
          </a:prstGeom>
        </p:spPr>
        <p:txBody>
          <a:bodyPr>
            <a:noAutofit/>
          </a:bodyPr>
          <a:lstStyle>
            <a:lvl1pPr marL="0" indent="0" algn="ctr">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10397751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Only 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C82A345-A935-0A4A-A131-FD853CCC0846}"/>
              </a:ext>
            </a:extLst>
          </p:cNvPr>
          <p:cNvPicPr>
            <a:picLocks noChangeAspect="1"/>
          </p:cNvPicPr>
          <p:nvPr userDrawn="1"/>
        </p:nvPicPr>
        <p:blipFill>
          <a:blip r:embed="rId2"/>
          <a:stretch>
            <a:fillRect/>
          </a:stretch>
        </p:blipFill>
        <p:spPr>
          <a:xfrm>
            <a:off x="0" y="18472"/>
            <a:ext cx="12179300" cy="6858000"/>
          </a:xfrm>
          <a:prstGeom prst="rect">
            <a:avLst/>
          </a:prstGeom>
        </p:spPr>
      </p:pic>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1" i="0" kern="0" spc="100" baseline="0">
                <a:solidFill>
                  <a:schemeClr val="tx1"/>
                </a:solidFill>
                <a:latin typeface="IvyPresto Display SemiBold" panose="020B0404020101010102" pitchFamily="34" charset="0"/>
              </a:defRPr>
            </a:lvl1pPr>
          </a:lstStyle>
          <a:p>
            <a:r>
              <a:rPr lang="en-US"/>
              <a:t>Click to edit Master title style</a:t>
            </a:r>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794328" y="3447472"/>
            <a:ext cx="2854036" cy="513607"/>
          </a:xfrm>
          <a:prstGeom prst="rect">
            <a:avLst/>
          </a:prstGeom>
        </p:spPr>
        <p:txBody>
          <a:bodyPr anchor="ctr" anchorCtr="0">
            <a:noAutofit/>
          </a:bodyPr>
          <a:lstStyle>
            <a:lvl1pPr marL="0" indent="0" algn="l">
              <a:lnSpc>
                <a:spcPts val="3200"/>
              </a:lnSpc>
              <a:buNone/>
              <a:defRPr sz="2500" b="0" i="0" kern="0" spc="100" baseline="0">
                <a:solidFill>
                  <a:schemeClr val="tx1"/>
                </a:solidFill>
                <a:latin typeface="MuktaMahee Light"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4399397" y="2034371"/>
            <a:ext cx="7063260" cy="3820759"/>
          </a:xfrm>
          <a:prstGeom prst="rect">
            <a:avLst/>
          </a:prstGeom>
        </p:spPr>
        <p:txBody>
          <a:bodyPr numCol="2" spcCol="324000">
            <a:noAutofit/>
          </a:bodyPr>
          <a:lstStyle>
            <a:lvl1pPr marL="226800" indent="-226800" algn="l">
              <a:lnSpc>
                <a:spcPts val="2200"/>
              </a:lnSpc>
              <a:spcBef>
                <a:spcPts val="0"/>
              </a:spcBef>
              <a:spcAft>
                <a:spcPts val="900"/>
              </a:spcAft>
              <a:buFont typeface="Arial" panose="020B0604020202020204" pitchFamily="34" charset="0"/>
              <a:buChar char="•"/>
              <a:defRPr sz="15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7863665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Only 3">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26F453A5-0063-0545-959C-BB8E20412D67}"/>
              </a:ext>
            </a:extLst>
          </p:cNvPr>
          <p:cNvPicPr>
            <a:picLocks noChangeAspect="1"/>
          </p:cNvPicPr>
          <p:nvPr userDrawn="1"/>
        </p:nvPicPr>
        <p:blipFill>
          <a:blip r:embed="rId2"/>
          <a:stretch>
            <a:fillRect/>
          </a:stretch>
        </p:blipFill>
        <p:spPr>
          <a:xfrm>
            <a:off x="6350" y="0"/>
            <a:ext cx="12179300" cy="6858000"/>
          </a:xfrm>
          <a:prstGeom prst="rect">
            <a:avLst/>
          </a:prstGeom>
        </p:spPr>
      </p:pic>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794131" y="2674128"/>
            <a:ext cx="5157783" cy="580261"/>
          </a:xfrm>
          <a:prstGeom prst="rect">
            <a:avLst/>
          </a:prstGeom>
        </p:spPr>
        <p:txBody>
          <a:bodyPr anchor="t" anchorCtr="0">
            <a:noAutofit/>
          </a:bodyPr>
          <a:lstStyle>
            <a:lvl1pPr marL="0" indent="0">
              <a:lnSpc>
                <a:spcPts val="3000"/>
              </a:lnSpc>
              <a:buNone/>
              <a:defRPr sz="2500" b="0" i="0" kern="0" spc="0" baseline="0">
                <a:solidFill>
                  <a:schemeClr val="tx1"/>
                </a:solidFill>
                <a:latin typeface="MuktaMahee Light"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794130" y="3600471"/>
            <a:ext cx="5157775" cy="2165147"/>
          </a:xfrm>
          <a:prstGeom prst="rect">
            <a:avLst/>
          </a:prstGeom>
        </p:spPr>
        <p:txBody>
          <a:bodyPr>
            <a:noAutofit/>
          </a:bodyPr>
          <a:lstStyle>
            <a:lvl1pPr marL="0" indent="0">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34016513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098990-2AC2-4A91-A6AD-6B4A53ECD9F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4E19A350-A911-4C43-806C-FCAD087EB22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54A52E0-0950-427D-B4AE-EB5CAF541DE6}"/>
              </a:ext>
            </a:extLst>
          </p:cNvPr>
          <p:cNvSpPr>
            <a:spLocks noGrp="1"/>
          </p:cNvSpPr>
          <p:nvPr>
            <p:ph type="dt" sz="half" idx="10"/>
          </p:nvPr>
        </p:nvSpPr>
        <p:spPr/>
        <p:txBody>
          <a:bodyPr/>
          <a:lstStyle/>
          <a:p>
            <a:fld id="{A02EE599-9227-4588-BCA1-38ED6913866F}" type="datetimeFigureOut">
              <a:rPr lang="en-CA" smtClean="0"/>
              <a:t>2024-12-29</a:t>
            </a:fld>
            <a:endParaRPr lang="en-CA"/>
          </a:p>
        </p:txBody>
      </p:sp>
      <p:sp>
        <p:nvSpPr>
          <p:cNvPr id="5" name="Footer Placeholder 4">
            <a:extLst>
              <a:ext uri="{FF2B5EF4-FFF2-40B4-BE49-F238E27FC236}">
                <a16:creationId xmlns:a16="http://schemas.microsoft.com/office/drawing/2014/main" id="{DA22DDD0-D170-4C8F-BD07-9CF1C2089315}"/>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7E758843-B135-4431-B3E3-7490B52C2C2E}"/>
              </a:ext>
            </a:extLst>
          </p:cNvPr>
          <p:cNvSpPr>
            <a:spLocks noGrp="1"/>
          </p:cNvSpPr>
          <p:nvPr>
            <p:ph type="sldNum" sz="quarter" idx="12"/>
          </p:nvPr>
        </p:nvSpPr>
        <p:spPr/>
        <p:txBody>
          <a:bodyPr/>
          <a:lstStyle/>
          <a:p>
            <a:fld id="{F3EC4BF7-7309-4898-BA53-F0C340F8955C}" type="slidenum">
              <a:rPr lang="en-CA" smtClean="0"/>
              <a:t>‹#›</a:t>
            </a:fld>
            <a:endParaRPr lang="en-CA"/>
          </a:p>
        </p:txBody>
      </p:sp>
    </p:spTree>
    <p:extLst>
      <p:ext uri="{BB962C8B-B14F-4D97-AF65-F5344CB8AC3E}">
        <p14:creationId xmlns:p14="http://schemas.microsoft.com/office/powerpoint/2010/main" val="16398051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Image Only">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9DB16A0-58AF-2B43-9865-3C7D64E038D8}"/>
              </a:ext>
            </a:extLst>
          </p:cNvPr>
          <p:cNvSpPr>
            <a:spLocks noGrp="1"/>
          </p:cNvSpPr>
          <p:nvPr>
            <p:ph type="pic" sz="quarter" idx="15" hasCustomPrompt="1"/>
          </p:nvPr>
        </p:nvSpPr>
        <p:spPr>
          <a:xfrm>
            <a:off x="-11113" y="-5969"/>
            <a:ext cx="12203113" cy="6865938"/>
          </a:xfrm>
          <a:solidFill>
            <a:schemeClr val="accent2">
              <a:lumMod val="40000"/>
              <a:lumOff val="60000"/>
            </a:schemeClr>
          </a:solidFill>
        </p:spPr>
        <p:txBody>
          <a:bodyPr anchor="ctr" anchorCtr="0">
            <a:noAutofit/>
          </a:bodyPr>
          <a:lstStyle>
            <a:lvl1pPr algn="ctr">
              <a:defRPr sz="1500" baseline="0">
                <a:latin typeface="MuktaMahee Regular" panose="020B0000000000000000" pitchFamily="34" charset="77"/>
              </a:defRPr>
            </a:lvl1pPr>
          </a:lstStyle>
          <a:p>
            <a:r>
              <a:rPr lang="en-US"/>
              <a:t>[ Insert Picture ]</a:t>
            </a:r>
          </a:p>
        </p:txBody>
      </p:sp>
      <p:sp>
        <p:nvSpPr>
          <p:cNvPr id="26" name="Picture Placeholder 24">
            <a:extLst>
              <a:ext uri="{FF2B5EF4-FFF2-40B4-BE49-F238E27FC236}">
                <a16:creationId xmlns:a16="http://schemas.microsoft.com/office/drawing/2014/main" id="{FB5141B3-F47D-544B-8414-3599207AFFBF}"/>
              </a:ext>
            </a:extLst>
          </p:cNvPr>
          <p:cNvSpPr>
            <a:spLocks noGrp="1" noChangeAspect="1"/>
          </p:cNvSpPr>
          <p:nvPr>
            <p:ph type="pic" sz="quarter" idx="17"/>
          </p:nvPr>
        </p:nvSpPr>
        <p:spPr>
          <a:xfrm>
            <a:off x="-11114" y="-80492"/>
            <a:ext cx="6354249" cy="2016383"/>
          </a:xfrm>
          <a:blipFill dpi="0" rotWithShape="1">
            <a:blip r:embed="rId2">
              <a:alphaModFix amt="27000"/>
              <a:extLst>
                <a:ext uri="{96DAC541-7B7A-43D3-8B79-37D633B846F1}">
                  <asvg:svgBlip xmlns:asvg="http://schemas.microsoft.com/office/drawing/2016/SVG/main" r:embed="rId3"/>
                </a:ext>
              </a:extLst>
            </a:blip>
            <a:srcRect/>
            <a:stretch>
              <a:fillRect/>
            </a:stretch>
          </a:blipFill>
        </p:spPr>
        <p:txBody>
          <a:bodyPr/>
          <a:lstStyle>
            <a:lvl1pPr>
              <a:defRPr>
                <a:solidFill>
                  <a:schemeClr val="tx1">
                    <a:alpha val="0"/>
                  </a:schemeClr>
                </a:solidFill>
              </a:defRPr>
            </a:lvl1pPr>
          </a:lstStyle>
          <a:p>
            <a:r>
              <a:rPr lang="en-US"/>
              <a:t>Click icon to add picture</a:t>
            </a:r>
          </a:p>
        </p:txBody>
      </p:sp>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bg1"/>
                </a:solidFill>
                <a:latin typeface="IvyPresto Display SemiBold" panose="020B0404020101010102" pitchFamily="34" charset="0"/>
              </a:defRPr>
            </a:lvl1pPr>
          </a:lstStyle>
          <a:p>
            <a:r>
              <a:rPr lang="en-US"/>
              <a:t>Click to edit Master title style</a:t>
            </a:r>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chemeClr val="bg1">
                    <a:alpha val="50000"/>
                  </a:scheme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bg1"/>
                </a:solidFill>
              </a:defRPr>
            </a:lvl1pPr>
          </a:lstStyle>
          <a:p>
            <a:fld id="{A738FFEA-31A8-2A45-BE95-11B41D2245F5}" type="slidenum">
              <a:rPr lang="en-US" smtClean="0"/>
              <a:pPr/>
              <a:t>‹#›</a:t>
            </a:fld>
            <a:endParaRPr lang="en-US"/>
          </a:p>
        </p:txBody>
      </p:sp>
      <p:sp>
        <p:nvSpPr>
          <p:cNvPr id="17" name="Picture Placeholder 12">
            <a:extLst>
              <a:ext uri="{FF2B5EF4-FFF2-40B4-BE49-F238E27FC236}">
                <a16:creationId xmlns:a16="http://schemas.microsoft.com/office/drawing/2014/main" id="{544767EF-0753-C84F-88F0-D0FF6701C441}"/>
              </a:ext>
            </a:extLst>
          </p:cNvPr>
          <p:cNvSpPr>
            <a:spLocks noGrp="1" noChangeAspect="1"/>
          </p:cNvSpPr>
          <p:nvPr>
            <p:ph type="pic" sz="quarter" idx="16" hasCustomPrompt="1"/>
          </p:nvPr>
        </p:nvSpPr>
        <p:spPr>
          <a:xfrm>
            <a:off x="501197" y="6102003"/>
            <a:ext cx="1516740" cy="264328"/>
          </a:xfrm>
          <a:blipFill dpi="0" rotWithShape="1">
            <a:blip r:embed="rId4">
              <a:alphaModFix amt="50000"/>
            </a:blip>
            <a:srcRect/>
            <a:stretch>
              <a:fillRect/>
            </a:stretch>
          </a:blipFill>
        </p:spPr>
        <p:txBody>
          <a:bodyPr/>
          <a:lstStyle>
            <a:lvl1pPr>
              <a:defRPr>
                <a:solidFill>
                  <a:schemeClr val="tx1">
                    <a:alpha val="0"/>
                  </a:schemeClr>
                </a:solidFill>
              </a:defRPr>
            </a:lvl1pPr>
          </a:lstStyle>
          <a:p>
            <a:r>
              <a:rPr lang="en-US"/>
              <a:t>Logo</a:t>
            </a:r>
          </a:p>
        </p:txBody>
      </p:sp>
      <p:sp>
        <p:nvSpPr>
          <p:cNvPr id="30" name="Picture Placeholder 28">
            <a:extLst>
              <a:ext uri="{FF2B5EF4-FFF2-40B4-BE49-F238E27FC236}">
                <a16:creationId xmlns:a16="http://schemas.microsoft.com/office/drawing/2014/main" id="{00C43D10-4142-0042-B8F9-698E66F18F51}"/>
              </a:ext>
            </a:extLst>
          </p:cNvPr>
          <p:cNvSpPr>
            <a:spLocks noGrp="1"/>
          </p:cNvSpPr>
          <p:nvPr>
            <p:ph type="pic" sz="quarter" idx="18"/>
          </p:nvPr>
        </p:nvSpPr>
        <p:spPr>
          <a:xfrm>
            <a:off x="10445578" y="4308389"/>
            <a:ext cx="1746422" cy="2557849"/>
          </a:xfrm>
          <a:blipFill dpi="0" rotWithShape="1">
            <a:blip r:embed="rId5">
              <a:alphaModFix amt="27000"/>
              <a:extLst>
                <a:ext uri="{96DAC541-7B7A-43D3-8B79-37D633B846F1}">
                  <asvg:svgBlip xmlns:asvg="http://schemas.microsoft.com/office/drawing/2016/SVG/main" r:embed="rId6"/>
                </a:ext>
              </a:extLst>
            </a:blip>
            <a:srcRect/>
            <a:stretch>
              <a:fillRect/>
            </a:stretch>
          </a:blipFill>
        </p:spPr>
        <p:txBody>
          <a:bodyPr/>
          <a:lstStyle>
            <a:lvl1pPr>
              <a:defRPr>
                <a:solidFill>
                  <a:schemeClr val="tx1">
                    <a:alpha val="0"/>
                  </a:schemeClr>
                </a:solidFill>
              </a:defRPr>
            </a:lvl1pPr>
          </a:lstStyle>
          <a:p>
            <a:r>
              <a:rPr lang="en-US"/>
              <a:t>Click icon to add picture</a:t>
            </a:r>
          </a:p>
        </p:txBody>
      </p:sp>
    </p:spTree>
    <p:extLst>
      <p:ext uri="{BB962C8B-B14F-4D97-AF65-F5344CB8AC3E}">
        <p14:creationId xmlns:p14="http://schemas.microsoft.com/office/powerpoint/2010/main" val="33432235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Image and Text 1">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C82A345-A935-0A4A-A131-FD853CCC0846}"/>
              </a:ext>
            </a:extLst>
          </p:cNvPr>
          <p:cNvPicPr>
            <a:picLocks noChangeAspect="1"/>
          </p:cNvPicPr>
          <p:nvPr userDrawn="1"/>
        </p:nvPicPr>
        <p:blipFill>
          <a:blip r:embed="rId2"/>
          <a:stretch>
            <a:fillRect/>
          </a:stretch>
        </p:blipFill>
        <p:spPr>
          <a:xfrm>
            <a:off x="15586" y="0"/>
            <a:ext cx="12179300" cy="6858000"/>
          </a:xfrm>
          <a:prstGeom prst="rect">
            <a:avLst/>
          </a:prstGeom>
        </p:spPr>
      </p:pic>
      <p:sp>
        <p:nvSpPr>
          <p:cNvPr id="19" name="Picture Placeholder 46">
            <a:extLst>
              <a:ext uri="{FF2B5EF4-FFF2-40B4-BE49-F238E27FC236}">
                <a16:creationId xmlns:a16="http://schemas.microsoft.com/office/drawing/2014/main" id="{AE453D11-3C51-634E-B909-EA802C9A06BA}"/>
              </a:ext>
            </a:extLst>
          </p:cNvPr>
          <p:cNvSpPr>
            <a:spLocks noGrp="1"/>
          </p:cNvSpPr>
          <p:nvPr>
            <p:ph type="pic" sz="quarter" idx="11" hasCustomPrompt="1"/>
          </p:nvPr>
        </p:nvSpPr>
        <p:spPr>
          <a:xfrm>
            <a:off x="6132339" y="-5061"/>
            <a:ext cx="6083123" cy="6901589"/>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7051027"/>
              <a:gd name="connsiteY0" fmla="*/ 1179 h 6896724"/>
              <a:gd name="connsiteX1" fmla="*/ 5930872 w 7051027"/>
              <a:gd name="connsiteY1" fmla="*/ 14352 h 6896724"/>
              <a:gd name="connsiteX2" fmla="*/ 6053499 w 7051027"/>
              <a:gd name="connsiteY2" fmla="*/ 6896724 h 6896724"/>
              <a:gd name="connsiteX3" fmla="*/ 0 w 7051027"/>
              <a:gd name="connsiteY3" fmla="*/ 6888415 h 6896724"/>
              <a:gd name="connsiteX4" fmla="*/ 20941 w 7051027"/>
              <a:gd name="connsiteY4" fmla="*/ 5380703 h 6896724"/>
              <a:gd name="connsiteX5" fmla="*/ 3610779 w 7051027"/>
              <a:gd name="connsiteY5" fmla="*/ 1179 h 6896724"/>
              <a:gd name="connsiteX0" fmla="*/ 3610779 w 6803168"/>
              <a:gd name="connsiteY0" fmla="*/ 1179 h 6896775"/>
              <a:gd name="connsiteX1" fmla="*/ 5930872 w 6803168"/>
              <a:gd name="connsiteY1" fmla="*/ 14352 h 6896775"/>
              <a:gd name="connsiteX2" fmla="*/ 6053499 w 6803168"/>
              <a:gd name="connsiteY2" fmla="*/ 6896724 h 6896775"/>
              <a:gd name="connsiteX3" fmla="*/ 0 w 6803168"/>
              <a:gd name="connsiteY3" fmla="*/ 6888415 h 6896775"/>
              <a:gd name="connsiteX4" fmla="*/ 20941 w 6803168"/>
              <a:gd name="connsiteY4" fmla="*/ 5380703 h 6896775"/>
              <a:gd name="connsiteX5" fmla="*/ 3610779 w 6803168"/>
              <a:gd name="connsiteY5" fmla="*/ 1179 h 6896775"/>
              <a:gd name="connsiteX0" fmla="*/ 3610779 w 6901824"/>
              <a:gd name="connsiteY0" fmla="*/ 13287 h 6908883"/>
              <a:gd name="connsiteX1" fmla="*/ 6065784 w 6901824"/>
              <a:gd name="connsiteY1" fmla="*/ 11470 h 6908883"/>
              <a:gd name="connsiteX2" fmla="*/ 6053499 w 6901824"/>
              <a:gd name="connsiteY2" fmla="*/ 6908832 h 6908883"/>
              <a:gd name="connsiteX3" fmla="*/ 0 w 6901824"/>
              <a:gd name="connsiteY3" fmla="*/ 6900523 h 6908883"/>
              <a:gd name="connsiteX4" fmla="*/ 20941 w 6901824"/>
              <a:gd name="connsiteY4" fmla="*/ 5392811 h 6908883"/>
              <a:gd name="connsiteX5" fmla="*/ 3610779 w 6901824"/>
              <a:gd name="connsiteY5" fmla="*/ 13287 h 6908883"/>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2883756 w 6066056"/>
              <a:gd name="connsiteY0" fmla="*/ 19750 h 6907842"/>
              <a:gd name="connsiteX1" fmla="*/ 6065784 w 6066056"/>
              <a:gd name="connsiteY1" fmla="*/ 10438 h 6907842"/>
              <a:gd name="connsiteX2" fmla="*/ 6053499 w 6066056"/>
              <a:gd name="connsiteY2" fmla="*/ 6907800 h 6907842"/>
              <a:gd name="connsiteX3" fmla="*/ 0 w 6066056"/>
              <a:gd name="connsiteY3" fmla="*/ 6899491 h 6907842"/>
              <a:gd name="connsiteX4" fmla="*/ 20941 w 6066056"/>
              <a:gd name="connsiteY4" fmla="*/ 5391779 h 6907842"/>
              <a:gd name="connsiteX5" fmla="*/ 2883756 w 6066056"/>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0 h 6918211"/>
              <a:gd name="connsiteX1" fmla="*/ 6065784 w 6066057"/>
              <a:gd name="connsiteY1" fmla="*/ 20807 h 6918211"/>
              <a:gd name="connsiteX2" fmla="*/ 6053499 w 6066057"/>
              <a:gd name="connsiteY2" fmla="*/ 6918169 h 6918211"/>
              <a:gd name="connsiteX3" fmla="*/ 0 w 6066057"/>
              <a:gd name="connsiteY3" fmla="*/ 6909860 h 6918211"/>
              <a:gd name="connsiteX4" fmla="*/ 2891251 w 6066057"/>
              <a:gd name="connsiteY4" fmla="*/ 0 h 6918211"/>
              <a:gd name="connsiteX0" fmla="*/ 2891251 w 6073557"/>
              <a:gd name="connsiteY0" fmla="*/ 1100 h 6919310"/>
              <a:gd name="connsiteX1" fmla="*/ 6073285 w 6073557"/>
              <a:gd name="connsiteY1" fmla="*/ 14377 h 6919310"/>
              <a:gd name="connsiteX2" fmla="*/ 6053499 w 6073557"/>
              <a:gd name="connsiteY2" fmla="*/ 6919269 h 6919310"/>
              <a:gd name="connsiteX3" fmla="*/ 0 w 6073557"/>
              <a:gd name="connsiteY3" fmla="*/ 6910960 h 6919310"/>
              <a:gd name="connsiteX4" fmla="*/ 2891251 w 6073557"/>
              <a:gd name="connsiteY4" fmla="*/ 1100 h 6919310"/>
              <a:gd name="connsiteX0" fmla="*/ 2891251 w 6073557"/>
              <a:gd name="connsiteY0" fmla="*/ 1100 h 6911781"/>
              <a:gd name="connsiteX1" fmla="*/ 6073285 w 6073557"/>
              <a:gd name="connsiteY1" fmla="*/ 14377 h 6911781"/>
              <a:gd name="connsiteX2" fmla="*/ 6068502 w 6073557"/>
              <a:gd name="connsiteY2" fmla="*/ 6911739 h 6911781"/>
              <a:gd name="connsiteX3" fmla="*/ 0 w 6073557"/>
              <a:gd name="connsiteY3" fmla="*/ 6910960 h 6911781"/>
              <a:gd name="connsiteX4" fmla="*/ 2891251 w 6073557"/>
              <a:gd name="connsiteY4" fmla="*/ 1100 h 6911781"/>
              <a:gd name="connsiteX0" fmla="*/ 2906254 w 6088560"/>
              <a:gd name="connsiteY0" fmla="*/ 1100 h 6933549"/>
              <a:gd name="connsiteX1" fmla="*/ 6088288 w 6088560"/>
              <a:gd name="connsiteY1" fmla="*/ 14377 h 6933549"/>
              <a:gd name="connsiteX2" fmla="*/ 6083505 w 6088560"/>
              <a:gd name="connsiteY2" fmla="*/ 6911739 h 6933549"/>
              <a:gd name="connsiteX3" fmla="*/ 0 w 6088560"/>
              <a:gd name="connsiteY3" fmla="*/ 6933549 h 6933549"/>
              <a:gd name="connsiteX4" fmla="*/ 2906254 w 6088560"/>
              <a:gd name="connsiteY4" fmla="*/ 1100 h 6933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88560" h="6933549">
                <a:moveTo>
                  <a:pt x="2906254" y="1100"/>
                </a:moveTo>
                <a:cubicBezTo>
                  <a:pt x="2886583" y="20764"/>
                  <a:pt x="6122707" y="-20036"/>
                  <a:pt x="6088288" y="14377"/>
                </a:cubicBezTo>
                <a:cubicBezTo>
                  <a:pt x="6085823" y="-624"/>
                  <a:pt x="6087401" y="6931462"/>
                  <a:pt x="6083505" y="6911739"/>
                </a:cubicBezTo>
                <a:lnTo>
                  <a:pt x="0" y="6933549"/>
                </a:lnTo>
                <a:cubicBezTo>
                  <a:pt x="446589" y="5284879"/>
                  <a:pt x="1417849" y="2444249"/>
                  <a:pt x="2906254" y="1100"/>
                </a:cubicBezTo>
                <a:close/>
              </a:path>
            </a:pathLst>
          </a:custGeom>
          <a:solidFill>
            <a:srgbClr val="3B2E82"/>
          </a:solidFill>
        </p:spPr>
        <p:txBody>
          <a:bodyPr anchor="ctr" anchorCtr="0">
            <a:normAutofit/>
          </a:bodyPr>
          <a:lstStyle>
            <a:lvl1pPr marL="0" indent="0" algn="ctr">
              <a:buFontTx/>
              <a:buNone/>
              <a:defRPr sz="1500" baseline="0">
                <a:solidFill>
                  <a:schemeClr val="bg1"/>
                </a:solidFill>
                <a:latin typeface="MuktaMahee Regular" panose="020B0000000000000000" pitchFamily="34" charset="77"/>
              </a:defRPr>
            </a:lvl1pPr>
          </a:lstStyle>
          <a:p>
            <a:r>
              <a:rPr lang="en-US"/>
              <a:t>[ Insert Picture ]</a:t>
            </a:r>
          </a:p>
        </p:txBody>
      </p:sp>
      <p:sp>
        <p:nvSpPr>
          <p:cNvPr id="2" name="Title 1"/>
          <p:cNvSpPr>
            <a:spLocks noGrp="1"/>
          </p:cNvSpPr>
          <p:nvPr>
            <p:ph type="title"/>
          </p:nvPr>
        </p:nvSpPr>
        <p:spPr>
          <a:xfrm>
            <a:off x="426460" y="814748"/>
            <a:ext cx="7681906"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p>
        </p:txBody>
      </p:sp>
      <p:sp>
        <p:nvSpPr>
          <p:cNvPr id="3" name="Text Placeholder 2"/>
          <p:cNvSpPr>
            <a:spLocks noGrp="1"/>
          </p:cNvSpPr>
          <p:nvPr>
            <p:ph type="body" idx="1"/>
          </p:nvPr>
        </p:nvSpPr>
        <p:spPr>
          <a:xfrm>
            <a:off x="430960" y="334552"/>
            <a:ext cx="7677406"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794131" y="2674128"/>
            <a:ext cx="5157783" cy="580261"/>
          </a:xfrm>
          <a:prstGeom prst="rect">
            <a:avLst/>
          </a:prstGeom>
        </p:spPr>
        <p:txBody>
          <a:bodyPr anchor="t" anchorCtr="0">
            <a:noAutofit/>
          </a:bodyPr>
          <a:lstStyle>
            <a:lvl1pPr marL="0" indent="0">
              <a:lnSpc>
                <a:spcPts val="3000"/>
              </a:lnSpc>
              <a:buNone/>
              <a:defRPr sz="2500" b="0" i="0" kern="0" spc="0" baseline="0">
                <a:solidFill>
                  <a:schemeClr val="tx1"/>
                </a:solidFill>
                <a:latin typeface="MuktaMahee Medium"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bg1"/>
                </a:solidFill>
              </a:defRPr>
            </a:lvl1pPr>
          </a:lstStyle>
          <a:p>
            <a:fld id="{A738FFEA-31A8-2A45-BE95-11B41D2245F5}" type="slidenum">
              <a:rPr lang="en-US" smtClean="0"/>
              <a:pPr/>
              <a:t>‹#›</a:t>
            </a:fld>
            <a:endParaRPr lang="en-US"/>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794130" y="3600471"/>
            <a:ext cx="5157775" cy="2165147"/>
          </a:xfrm>
          <a:prstGeom prst="rect">
            <a:avLst/>
          </a:prstGeom>
        </p:spPr>
        <p:txBody>
          <a:bodyPr>
            <a:noAutofit/>
          </a:bodyPr>
          <a:lstStyle>
            <a:lvl1pPr marL="0" indent="0">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264835452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Image and Text 2">
    <p:spTree>
      <p:nvGrpSpPr>
        <p:cNvPr id="1" name=""/>
        <p:cNvGrpSpPr/>
        <p:nvPr/>
      </p:nvGrpSpPr>
      <p:grpSpPr>
        <a:xfrm>
          <a:off x="0" y="0"/>
          <a:ext cx="0" cy="0"/>
          <a:chOff x="0" y="0"/>
          <a:chExt cx="0" cy="0"/>
        </a:xfrm>
      </p:grpSpPr>
      <p:sp>
        <p:nvSpPr>
          <p:cNvPr id="10" name="Picture Placeholder 46">
            <a:extLst>
              <a:ext uri="{FF2B5EF4-FFF2-40B4-BE49-F238E27FC236}">
                <a16:creationId xmlns:a16="http://schemas.microsoft.com/office/drawing/2014/main" id="{EEAE2AD6-3A45-744B-8406-A8FAC5FEB781}"/>
              </a:ext>
            </a:extLst>
          </p:cNvPr>
          <p:cNvSpPr>
            <a:spLocks noGrp="1"/>
          </p:cNvSpPr>
          <p:nvPr>
            <p:ph type="pic" sz="quarter" idx="18" hasCustomPrompt="1"/>
          </p:nvPr>
        </p:nvSpPr>
        <p:spPr>
          <a:xfrm>
            <a:off x="-14772" y="-20440"/>
            <a:ext cx="9184703" cy="6921450"/>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7051027"/>
              <a:gd name="connsiteY0" fmla="*/ 1179 h 6896724"/>
              <a:gd name="connsiteX1" fmla="*/ 5930872 w 7051027"/>
              <a:gd name="connsiteY1" fmla="*/ 14352 h 6896724"/>
              <a:gd name="connsiteX2" fmla="*/ 6053499 w 7051027"/>
              <a:gd name="connsiteY2" fmla="*/ 6896724 h 6896724"/>
              <a:gd name="connsiteX3" fmla="*/ 0 w 7051027"/>
              <a:gd name="connsiteY3" fmla="*/ 6888415 h 6896724"/>
              <a:gd name="connsiteX4" fmla="*/ 20941 w 7051027"/>
              <a:gd name="connsiteY4" fmla="*/ 5380703 h 6896724"/>
              <a:gd name="connsiteX5" fmla="*/ 3610779 w 7051027"/>
              <a:gd name="connsiteY5" fmla="*/ 1179 h 6896724"/>
              <a:gd name="connsiteX0" fmla="*/ 3610779 w 6803168"/>
              <a:gd name="connsiteY0" fmla="*/ 1179 h 6896775"/>
              <a:gd name="connsiteX1" fmla="*/ 5930872 w 6803168"/>
              <a:gd name="connsiteY1" fmla="*/ 14352 h 6896775"/>
              <a:gd name="connsiteX2" fmla="*/ 6053499 w 6803168"/>
              <a:gd name="connsiteY2" fmla="*/ 6896724 h 6896775"/>
              <a:gd name="connsiteX3" fmla="*/ 0 w 6803168"/>
              <a:gd name="connsiteY3" fmla="*/ 6888415 h 6896775"/>
              <a:gd name="connsiteX4" fmla="*/ 20941 w 6803168"/>
              <a:gd name="connsiteY4" fmla="*/ 5380703 h 6896775"/>
              <a:gd name="connsiteX5" fmla="*/ 3610779 w 6803168"/>
              <a:gd name="connsiteY5" fmla="*/ 1179 h 6896775"/>
              <a:gd name="connsiteX0" fmla="*/ 3610779 w 6901824"/>
              <a:gd name="connsiteY0" fmla="*/ 13287 h 6908883"/>
              <a:gd name="connsiteX1" fmla="*/ 6065784 w 6901824"/>
              <a:gd name="connsiteY1" fmla="*/ 11470 h 6908883"/>
              <a:gd name="connsiteX2" fmla="*/ 6053499 w 6901824"/>
              <a:gd name="connsiteY2" fmla="*/ 6908832 h 6908883"/>
              <a:gd name="connsiteX3" fmla="*/ 0 w 6901824"/>
              <a:gd name="connsiteY3" fmla="*/ 6900523 h 6908883"/>
              <a:gd name="connsiteX4" fmla="*/ 20941 w 6901824"/>
              <a:gd name="connsiteY4" fmla="*/ 5392811 h 6908883"/>
              <a:gd name="connsiteX5" fmla="*/ 3610779 w 6901824"/>
              <a:gd name="connsiteY5" fmla="*/ 13287 h 6908883"/>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2883756 w 6066056"/>
              <a:gd name="connsiteY0" fmla="*/ 19750 h 6907842"/>
              <a:gd name="connsiteX1" fmla="*/ 6065784 w 6066056"/>
              <a:gd name="connsiteY1" fmla="*/ 10438 h 6907842"/>
              <a:gd name="connsiteX2" fmla="*/ 6053499 w 6066056"/>
              <a:gd name="connsiteY2" fmla="*/ 6907800 h 6907842"/>
              <a:gd name="connsiteX3" fmla="*/ 0 w 6066056"/>
              <a:gd name="connsiteY3" fmla="*/ 6899491 h 6907842"/>
              <a:gd name="connsiteX4" fmla="*/ 20941 w 6066056"/>
              <a:gd name="connsiteY4" fmla="*/ 5391779 h 6907842"/>
              <a:gd name="connsiteX5" fmla="*/ 2883756 w 6066056"/>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0 h 6918211"/>
              <a:gd name="connsiteX1" fmla="*/ 6065784 w 6066057"/>
              <a:gd name="connsiteY1" fmla="*/ 20807 h 6918211"/>
              <a:gd name="connsiteX2" fmla="*/ 6053499 w 6066057"/>
              <a:gd name="connsiteY2" fmla="*/ 6918169 h 6918211"/>
              <a:gd name="connsiteX3" fmla="*/ 0 w 6066057"/>
              <a:gd name="connsiteY3" fmla="*/ 6909860 h 6918211"/>
              <a:gd name="connsiteX4" fmla="*/ 2891251 w 6066057"/>
              <a:gd name="connsiteY4" fmla="*/ 0 h 6918211"/>
              <a:gd name="connsiteX0" fmla="*/ 2891251 w 6073557"/>
              <a:gd name="connsiteY0" fmla="*/ 1100 h 6919310"/>
              <a:gd name="connsiteX1" fmla="*/ 6073285 w 6073557"/>
              <a:gd name="connsiteY1" fmla="*/ 14377 h 6919310"/>
              <a:gd name="connsiteX2" fmla="*/ 6053499 w 6073557"/>
              <a:gd name="connsiteY2" fmla="*/ 6919269 h 6919310"/>
              <a:gd name="connsiteX3" fmla="*/ 0 w 6073557"/>
              <a:gd name="connsiteY3" fmla="*/ 6910960 h 6919310"/>
              <a:gd name="connsiteX4" fmla="*/ 2891251 w 6073557"/>
              <a:gd name="connsiteY4" fmla="*/ 1100 h 6919310"/>
              <a:gd name="connsiteX0" fmla="*/ 2891251 w 6073557"/>
              <a:gd name="connsiteY0" fmla="*/ 1100 h 6911781"/>
              <a:gd name="connsiteX1" fmla="*/ 6073285 w 6073557"/>
              <a:gd name="connsiteY1" fmla="*/ 14377 h 6911781"/>
              <a:gd name="connsiteX2" fmla="*/ 6068502 w 6073557"/>
              <a:gd name="connsiteY2" fmla="*/ 6911739 h 6911781"/>
              <a:gd name="connsiteX3" fmla="*/ 0 w 6073557"/>
              <a:gd name="connsiteY3" fmla="*/ 6910960 h 6911781"/>
              <a:gd name="connsiteX4" fmla="*/ 2891251 w 6073557"/>
              <a:gd name="connsiteY4" fmla="*/ 1100 h 6911781"/>
              <a:gd name="connsiteX0" fmla="*/ 2906254 w 6088560"/>
              <a:gd name="connsiteY0" fmla="*/ 1100 h 6933549"/>
              <a:gd name="connsiteX1" fmla="*/ 6088288 w 6088560"/>
              <a:gd name="connsiteY1" fmla="*/ 14377 h 6933549"/>
              <a:gd name="connsiteX2" fmla="*/ 6083505 w 6088560"/>
              <a:gd name="connsiteY2" fmla="*/ 6911739 h 6933549"/>
              <a:gd name="connsiteX3" fmla="*/ 0 w 6088560"/>
              <a:gd name="connsiteY3" fmla="*/ 6933549 h 6933549"/>
              <a:gd name="connsiteX4" fmla="*/ 2906254 w 6088560"/>
              <a:gd name="connsiteY4" fmla="*/ 1100 h 6933549"/>
              <a:gd name="connsiteX0" fmla="*/ 2906254 w 9163888"/>
              <a:gd name="connsiteY0" fmla="*/ 14528 h 6946977"/>
              <a:gd name="connsiteX1" fmla="*/ 9163748 w 9163888"/>
              <a:gd name="connsiteY1" fmla="*/ 11253 h 6946977"/>
              <a:gd name="connsiteX2" fmla="*/ 6083505 w 9163888"/>
              <a:gd name="connsiteY2" fmla="*/ 6925167 h 6946977"/>
              <a:gd name="connsiteX3" fmla="*/ 0 w 9163888"/>
              <a:gd name="connsiteY3" fmla="*/ 6946977 h 6946977"/>
              <a:gd name="connsiteX4" fmla="*/ 2906254 w 9163888"/>
              <a:gd name="connsiteY4" fmla="*/ 14528 h 6946977"/>
              <a:gd name="connsiteX0" fmla="*/ 2906254 w 9163888"/>
              <a:gd name="connsiteY0" fmla="*/ 14528 h 6946977"/>
              <a:gd name="connsiteX1" fmla="*/ 9163748 w 9163888"/>
              <a:gd name="connsiteY1" fmla="*/ 11253 h 6946977"/>
              <a:gd name="connsiteX2" fmla="*/ 6256655 w 9163888"/>
              <a:gd name="connsiteY2" fmla="*/ 6933444 h 6946977"/>
              <a:gd name="connsiteX3" fmla="*/ 0 w 9163888"/>
              <a:gd name="connsiteY3" fmla="*/ 6946977 h 6946977"/>
              <a:gd name="connsiteX4" fmla="*/ 2906254 w 9163888"/>
              <a:gd name="connsiteY4" fmla="*/ 14528 h 6946977"/>
              <a:gd name="connsiteX0" fmla="*/ 567043 w 9759923"/>
              <a:gd name="connsiteY0" fmla="*/ 14528 h 6946977"/>
              <a:gd name="connsiteX1" fmla="*/ 9759828 w 9759923"/>
              <a:gd name="connsiteY1" fmla="*/ 11253 h 6946977"/>
              <a:gd name="connsiteX2" fmla="*/ 6852735 w 9759923"/>
              <a:gd name="connsiteY2" fmla="*/ 6933444 h 6946977"/>
              <a:gd name="connsiteX3" fmla="*/ 596080 w 9759923"/>
              <a:gd name="connsiteY3" fmla="*/ 6946977 h 6946977"/>
              <a:gd name="connsiteX4" fmla="*/ 567043 w 9759923"/>
              <a:gd name="connsiteY4" fmla="*/ 14528 h 6946977"/>
              <a:gd name="connsiteX0" fmla="*/ 32 w 9192912"/>
              <a:gd name="connsiteY0" fmla="*/ 14528 h 6946977"/>
              <a:gd name="connsiteX1" fmla="*/ 9192817 w 9192912"/>
              <a:gd name="connsiteY1" fmla="*/ 11253 h 6946977"/>
              <a:gd name="connsiteX2" fmla="*/ 6285724 w 9192912"/>
              <a:gd name="connsiteY2" fmla="*/ 6933444 h 6946977"/>
              <a:gd name="connsiteX3" fmla="*/ 29069 w 9192912"/>
              <a:gd name="connsiteY3" fmla="*/ 6946977 h 6946977"/>
              <a:gd name="connsiteX4" fmla="*/ 32 w 9192912"/>
              <a:gd name="connsiteY4" fmla="*/ 14528 h 6946977"/>
              <a:gd name="connsiteX0" fmla="*/ 3944 w 9196824"/>
              <a:gd name="connsiteY0" fmla="*/ 14528 h 6938701"/>
              <a:gd name="connsiteX1" fmla="*/ 9196729 w 9196824"/>
              <a:gd name="connsiteY1" fmla="*/ 11253 h 6938701"/>
              <a:gd name="connsiteX2" fmla="*/ 6289636 w 9196824"/>
              <a:gd name="connsiteY2" fmla="*/ 6933444 h 6938701"/>
              <a:gd name="connsiteX3" fmla="*/ 0 w 9196824"/>
              <a:gd name="connsiteY3" fmla="*/ 6938701 h 6938701"/>
              <a:gd name="connsiteX4" fmla="*/ 3944 w 9196824"/>
              <a:gd name="connsiteY4" fmla="*/ 14528 h 6938701"/>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50037"/>
              <a:gd name="connsiteX1" fmla="*/ 9198044 w 9198139"/>
              <a:gd name="connsiteY1" fmla="*/ 11253 h 6950037"/>
              <a:gd name="connsiteX2" fmla="*/ 5944653 w 9198139"/>
              <a:gd name="connsiteY2" fmla="*/ 6949996 h 6950037"/>
              <a:gd name="connsiteX3" fmla="*/ 1315 w 9198139"/>
              <a:gd name="connsiteY3" fmla="*/ 6938701 h 6950037"/>
              <a:gd name="connsiteX4" fmla="*/ 5259 w 9198139"/>
              <a:gd name="connsiteY4" fmla="*/ 14528 h 6950037"/>
              <a:gd name="connsiteX0" fmla="*/ 5259 w 9198139"/>
              <a:gd name="connsiteY0" fmla="*/ 14528 h 6941762"/>
              <a:gd name="connsiteX1" fmla="*/ 9198044 w 9198139"/>
              <a:gd name="connsiteY1" fmla="*/ 11253 h 6941762"/>
              <a:gd name="connsiteX2" fmla="*/ 6249725 w 9198139"/>
              <a:gd name="connsiteY2" fmla="*/ 6941721 h 6941762"/>
              <a:gd name="connsiteX3" fmla="*/ 1315 w 9198139"/>
              <a:gd name="connsiteY3" fmla="*/ 6938701 h 6941762"/>
              <a:gd name="connsiteX4" fmla="*/ 5259 w 9198139"/>
              <a:gd name="connsiteY4" fmla="*/ 14528 h 6941762"/>
              <a:gd name="connsiteX0" fmla="*/ 5259 w 9198139"/>
              <a:gd name="connsiteY0" fmla="*/ 14528 h 6955449"/>
              <a:gd name="connsiteX1" fmla="*/ 9198044 w 9198139"/>
              <a:gd name="connsiteY1" fmla="*/ 11253 h 6955449"/>
              <a:gd name="connsiteX2" fmla="*/ 6249725 w 9198139"/>
              <a:gd name="connsiteY2" fmla="*/ 6941721 h 6955449"/>
              <a:gd name="connsiteX3" fmla="*/ 1315 w 9198139"/>
              <a:gd name="connsiteY3" fmla="*/ 6938701 h 6955449"/>
              <a:gd name="connsiteX4" fmla="*/ 5259 w 9198139"/>
              <a:gd name="connsiteY4" fmla="*/ 14528 h 6955449"/>
              <a:gd name="connsiteX0" fmla="*/ 5259 w 9198139"/>
              <a:gd name="connsiteY0" fmla="*/ 14528 h 6938724"/>
              <a:gd name="connsiteX1" fmla="*/ 9198044 w 9198139"/>
              <a:gd name="connsiteY1" fmla="*/ 11253 h 6938724"/>
              <a:gd name="connsiteX2" fmla="*/ 6785663 w 9198139"/>
              <a:gd name="connsiteY2" fmla="*/ 6221711 h 6938724"/>
              <a:gd name="connsiteX3" fmla="*/ 1315 w 9198139"/>
              <a:gd name="connsiteY3" fmla="*/ 6938701 h 6938724"/>
              <a:gd name="connsiteX4" fmla="*/ 5259 w 9198139"/>
              <a:gd name="connsiteY4" fmla="*/ 14528 h 6938724"/>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535267"/>
              <a:gd name="connsiteY0" fmla="*/ 14528 h 6944393"/>
              <a:gd name="connsiteX1" fmla="*/ 9198044 w 9535267"/>
              <a:gd name="connsiteY1" fmla="*/ 11253 h 6944393"/>
              <a:gd name="connsiteX2" fmla="*/ 7424201 w 9535267"/>
              <a:gd name="connsiteY2" fmla="*/ 4222712 h 6944393"/>
              <a:gd name="connsiteX3" fmla="*/ 6290951 w 9535267"/>
              <a:gd name="connsiteY3" fmla="*/ 6925170 h 6944393"/>
              <a:gd name="connsiteX4" fmla="*/ 1315 w 9535267"/>
              <a:gd name="connsiteY4" fmla="*/ 6938701 h 6944393"/>
              <a:gd name="connsiteX5" fmla="*/ 5259 w 9535267"/>
              <a:gd name="connsiteY5" fmla="*/ 14528 h 6944393"/>
              <a:gd name="connsiteX0" fmla="*/ 5259 w 9453824"/>
              <a:gd name="connsiteY0" fmla="*/ 14528 h 7045699"/>
              <a:gd name="connsiteX1" fmla="*/ 9198044 w 9453824"/>
              <a:gd name="connsiteY1" fmla="*/ 11253 h 7045699"/>
              <a:gd name="connsiteX2" fmla="*/ 6327589 w 9453824"/>
              <a:gd name="connsiteY2" fmla="*/ 6531713 h 7045699"/>
              <a:gd name="connsiteX3" fmla="*/ 6290951 w 9453824"/>
              <a:gd name="connsiteY3" fmla="*/ 6925170 h 7045699"/>
              <a:gd name="connsiteX4" fmla="*/ 1315 w 9453824"/>
              <a:gd name="connsiteY4" fmla="*/ 6938701 h 7045699"/>
              <a:gd name="connsiteX5" fmla="*/ 5259 w 9453824"/>
              <a:gd name="connsiteY5" fmla="*/ 14528 h 7045699"/>
              <a:gd name="connsiteX0" fmla="*/ 5259 w 9523772"/>
              <a:gd name="connsiteY0" fmla="*/ 14528 h 7598415"/>
              <a:gd name="connsiteX1" fmla="*/ 9198044 w 9523772"/>
              <a:gd name="connsiteY1" fmla="*/ 11253 h 7598415"/>
              <a:gd name="connsiteX2" fmla="*/ 6327589 w 9523772"/>
              <a:gd name="connsiteY2" fmla="*/ 6531713 h 7598415"/>
              <a:gd name="connsiteX3" fmla="*/ 1315 w 9523772"/>
              <a:gd name="connsiteY3" fmla="*/ 6938701 h 7598415"/>
              <a:gd name="connsiteX4" fmla="*/ 5259 w 9523772"/>
              <a:gd name="connsiteY4" fmla="*/ 14528 h 7598415"/>
              <a:gd name="connsiteX0" fmla="*/ 5259 w 9520148"/>
              <a:gd name="connsiteY0" fmla="*/ 14528 h 7774219"/>
              <a:gd name="connsiteX1" fmla="*/ 9198044 w 9520148"/>
              <a:gd name="connsiteY1" fmla="*/ 11253 h 7774219"/>
              <a:gd name="connsiteX2" fmla="*/ 6286364 w 9520148"/>
              <a:gd name="connsiteY2" fmla="*/ 6928960 h 7774219"/>
              <a:gd name="connsiteX3" fmla="*/ 1315 w 9520148"/>
              <a:gd name="connsiteY3" fmla="*/ 6938701 h 7774219"/>
              <a:gd name="connsiteX4" fmla="*/ 5259 w 9520148"/>
              <a:gd name="connsiteY4" fmla="*/ 14528 h 7774219"/>
              <a:gd name="connsiteX0" fmla="*/ 5259 w 9440741"/>
              <a:gd name="connsiteY0" fmla="*/ 14528 h 7774219"/>
              <a:gd name="connsiteX1" fmla="*/ 9198044 w 9440741"/>
              <a:gd name="connsiteY1" fmla="*/ 11253 h 7774219"/>
              <a:gd name="connsiteX2" fmla="*/ 6286364 w 9440741"/>
              <a:gd name="connsiteY2" fmla="*/ 6928960 h 7774219"/>
              <a:gd name="connsiteX3" fmla="*/ 1315 w 9440741"/>
              <a:gd name="connsiteY3" fmla="*/ 6938701 h 7774219"/>
              <a:gd name="connsiteX4" fmla="*/ 5259 w 9440741"/>
              <a:gd name="connsiteY4" fmla="*/ 14528 h 7774219"/>
              <a:gd name="connsiteX0" fmla="*/ 5259 w 9393186"/>
              <a:gd name="connsiteY0" fmla="*/ 14528 h 7774219"/>
              <a:gd name="connsiteX1" fmla="*/ 9198044 w 9393186"/>
              <a:gd name="connsiteY1" fmla="*/ 11253 h 7774219"/>
              <a:gd name="connsiteX2" fmla="*/ 6286364 w 9393186"/>
              <a:gd name="connsiteY2" fmla="*/ 6928960 h 7774219"/>
              <a:gd name="connsiteX3" fmla="*/ 1315 w 9393186"/>
              <a:gd name="connsiteY3" fmla="*/ 6938701 h 7774219"/>
              <a:gd name="connsiteX4" fmla="*/ 5259 w 9393186"/>
              <a:gd name="connsiteY4" fmla="*/ 14528 h 7774219"/>
              <a:gd name="connsiteX0" fmla="*/ 5259 w 9458240"/>
              <a:gd name="connsiteY0" fmla="*/ 14528 h 7774219"/>
              <a:gd name="connsiteX1" fmla="*/ 9198044 w 9458240"/>
              <a:gd name="connsiteY1" fmla="*/ 11253 h 7774219"/>
              <a:gd name="connsiteX2" fmla="*/ 6286364 w 9458240"/>
              <a:gd name="connsiteY2" fmla="*/ 6928960 h 7774219"/>
              <a:gd name="connsiteX3" fmla="*/ 1315 w 9458240"/>
              <a:gd name="connsiteY3" fmla="*/ 6938701 h 7774219"/>
              <a:gd name="connsiteX4" fmla="*/ 5259 w 9458240"/>
              <a:gd name="connsiteY4" fmla="*/ 14528 h 7774219"/>
              <a:gd name="connsiteX0" fmla="*/ 5259 w 7160370"/>
              <a:gd name="connsiteY0" fmla="*/ 0 h 7759691"/>
              <a:gd name="connsiteX1" fmla="*/ 6534844 w 7160370"/>
              <a:gd name="connsiteY1" fmla="*/ 87761 h 7759691"/>
              <a:gd name="connsiteX2" fmla="*/ 6286364 w 7160370"/>
              <a:gd name="connsiteY2" fmla="*/ 6914432 h 7759691"/>
              <a:gd name="connsiteX3" fmla="*/ 1315 w 7160370"/>
              <a:gd name="connsiteY3" fmla="*/ 6924173 h 7759691"/>
              <a:gd name="connsiteX4" fmla="*/ 5259 w 7160370"/>
              <a:gd name="connsiteY4" fmla="*/ 0 h 7759691"/>
              <a:gd name="connsiteX0" fmla="*/ 5259 w 9450476"/>
              <a:gd name="connsiteY0" fmla="*/ 7614 h 7767305"/>
              <a:gd name="connsiteX1" fmla="*/ 9189798 w 9450476"/>
              <a:gd name="connsiteY1" fmla="*/ 12614 h 7767305"/>
              <a:gd name="connsiteX2" fmla="*/ 6286364 w 9450476"/>
              <a:gd name="connsiteY2" fmla="*/ 6922046 h 7767305"/>
              <a:gd name="connsiteX3" fmla="*/ 1315 w 9450476"/>
              <a:gd name="connsiteY3" fmla="*/ 6931787 h 7767305"/>
              <a:gd name="connsiteX4" fmla="*/ 5259 w 9450476"/>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411135"/>
              <a:gd name="connsiteX1" fmla="*/ 9189798 w 9189893"/>
              <a:gd name="connsiteY1" fmla="*/ 12614 h 7411135"/>
              <a:gd name="connsiteX2" fmla="*/ 6286364 w 9189893"/>
              <a:gd name="connsiteY2" fmla="*/ 6922046 h 7411135"/>
              <a:gd name="connsiteX3" fmla="*/ 1315 w 9189893"/>
              <a:gd name="connsiteY3" fmla="*/ 6931787 h 7411135"/>
              <a:gd name="connsiteX4" fmla="*/ 5259 w 9189893"/>
              <a:gd name="connsiteY4" fmla="*/ 7614 h 7411135"/>
              <a:gd name="connsiteX0" fmla="*/ 5259 w 9189893"/>
              <a:gd name="connsiteY0" fmla="*/ 7614 h 6944563"/>
              <a:gd name="connsiteX1" fmla="*/ 9189798 w 9189893"/>
              <a:gd name="connsiteY1" fmla="*/ 12614 h 6944563"/>
              <a:gd name="connsiteX2" fmla="*/ 6286364 w 9189893"/>
              <a:gd name="connsiteY2" fmla="*/ 6922046 h 6944563"/>
              <a:gd name="connsiteX3" fmla="*/ 1315 w 9189893"/>
              <a:gd name="connsiteY3" fmla="*/ 6931787 h 6944563"/>
              <a:gd name="connsiteX4" fmla="*/ 5259 w 9189893"/>
              <a:gd name="connsiteY4" fmla="*/ 7614 h 6944563"/>
              <a:gd name="connsiteX0" fmla="*/ 31 w 9242382"/>
              <a:gd name="connsiteY0" fmla="*/ 0 h 7061088"/>
              <a:gd name="connsiteX1" fmla="*/ 9242287 w 9242382"/>
              <a:gd name="connsiteY1" fmla="*/ 129139 h 7061088"/>
              <a:gd name="connsiteX2" fmla="*/ 6338853 w 9242382"/>
              <a:gd name="connsiteY2" fmla="*/ 7038571 h 7061088"/>
              <a:gd name="connsiteX3" fmla="*/ 53804 w 9242382"/>
              <a:gd name="connsiteY3" fmla="*/ 7048312 h 7061088"/>
              <a:gd name="connsiteX4" fmla="*/ 31 w 9242382"/>
              <a:gd name="connsiteY4" fmla="*/ 0 h 7061088"/>
              <a:gd name="connsiteX0" fmla="*/ 62079 w 9188998"/>
              <a:gd name="connsiteY0" fmla="*/ 460116 h 6933609"/>
              <a:gd name="connsiteX1" fmla="*/ 9188902 w 9188998"/>
              <a:gd name="connsiteY1" fmla="*/ 1660 h 6933609"/>
              <a:gd name="connsiteX2" fmla="*/ 6285468 w 9188998"/>
              <a:gd name="connsiteY2" fmla="*/ 6911092 h 6933609"/>
              <a:gd name="connsiteX3" fmla="*/ 419 w 9188998"/>
              <a:gd name="connsiteY3" fmla="*/ 6920833 h 6933609"/>
              <a:gd name="connsiteX4" fmla="*/ 62079 w 9188998"/>
              <a:gd name="connsiteY4" fmla="*/ 460116 h 6933609"/>
              <a:gd name="connsiteX0" fmla="*/ 31 w 9192910"/>
              <a:gd name="connsiteY0" fmla="*/ 0 h 6953501"/>
              <a:gd name="connsiteX1" fmla="*/ 9192815 w 9192910"/>
              <a:gd name="connsiteY1" fmla="*/ 21552 h 6953501"/>
              <a:gd name="connsiteX2" fmla="*/ 6289381 w 9192910"/>
              <a:gd name="connsiteY2" fmla="*/ 6930984 h 6953501"/>
              <a:gd name="connsiteX3" fmla="*/ 4332 w 9192910"/>
              <a:gd name="connsiteY3" fmla="*/ 6940725 h 6953501"/>
              <a:gd name="connsiteX4" fmla="*/ 31 w 9192910"/>
              <a:gd name="connsiteY4" fmla="*/ 0 h 6953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2910" h="6953501">
                <a:moveTo>
                  <a:pt x="31" y="0"/>
                </a:moveTo>
                <a:cubicBezTo>
                  <a:pt x="-19640" y="19664"/>
                  <a:pt x="9227234" y="-12861"/>
                  <a:pt x="9192815" y="21552"/>
                </a:cubicBezTo>
                <a:cubicBezTo>
                  <a:pt x="8252572" y="1509135"/>
                  <a:pt x="7228517" y="3682584"/>
                  <a:pt x="6289381" y="6930984"/>
                </a:cubicBezTo>
                <a:cubicBezTo>
                  <a:pt x="6281955" y="6926921"/>
                  <a:pt x="2669" y="6975871"/>
                  <a:pt x="4332" y="6940725"/>
                </a:cubicBezTo>
                <a:cubicBezTo>
                  <a:pt x="-2565" y="6955528"/>
                  <a:pt x="12252" y="10009"/>
                  <a:pt x="31" y="0"/>
                </a:cubicBezTo>
                <a:close/>
              </a:path>
            </a:pathLst>
          </a:custGeom>
          <a:solidFill>
            <a:srgbClr val="3B2E82"/>
          </a:solidFill>
        </p:spPr>
        <p:txBody>
          <a:bodyPr anchor="ctr" anchorCtr="0">
            <a:normAutofit/>
          </a:bodyPr>
          <a:lstStyle>
            <a:lvl1pPr marL="0" indent="0" algn="ctr">
              <a:buFontTx/>
              <a:buNone/>
              <a:defRPr sz="1500" baseline="0">
                <a:solidFill>
                  <a:schemeClr val="bg1">
                    <a:alpha val="0"/>
                  </a:schemeClr>
                </a:solidFill>
                <a:latin typeface="MuktaMahee Regular" panose="020B0000000000000000" pitchFamily="34" charset="77"/>
              </a:defRPr>
            </a:lvl1pPr>
          </a:lstStyle>
          <a:p>
            <a:r>
              <a:rPr lang="en-US"/>
              <a:t>[ Insert Picture ]</a:t>
            </a:r>
          </a:p>
        </p:txBody>
      </p:sp>
      <p:sp>
        <p:nvSpPr>
          <p:cNvPr id="13" name="Picture Placeholder 46">
            <a:extLst>
              <a:ext uri="{FF2B5EF4-FFF2-40B4-BE49-F238E27FC236}">
                <a16:creationId xmlns:a16="http://schemas.microsoft.com/office/drawing/2014/main" id="{0F4DBF77-A720-CF4B-A0C4-E21D8D076FD6}"/>
              </a:ext>
            </a:extLst>
          </p:cNvPr>
          <p:cNvSpPr>
            <a:spLocks noGrp="1"/>
          </p:cNvSpPr>
          <p:nvPr>
            <p:ph type="pic" sz="quarter" idx="11" hasCustomPrompt="1"/>
          </p:nvPr>
        </p:nvSpPr>
        <p:spPr>
          <a:xfrm>
            <a:off x="-14771" y="-20440"/>
            <a:ext cx="9184703" cy="6921450"/>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7051027"/>
              <a:gd name="connsiteY0" fmla="*/ 1179 h 6896724"/>
              <a:gd name="connsiteX1" fmla="*/ 5930872 w 7051027"/>
              <a:gd name="connsiteY1" fmla="*/ 14352 h 6896724"/>
              <a:gd name="connsiteX2" fmla="*/ 6053499 w 7051027"/>
              <a:gd name="connsiteY2" fmla="*/ 6896724 h 6896724"/>
              <a:gd name="connsiteX3" fmla="*/ 0 w 7051027"/>
              <a:gd name="connsiteY3" fmla="*/ 6888415 h 6896724"/>
              <a:gd name="connsiteX4" fmla="*/ 20941 w 7051027"/>
              <a:gd name="connsiteY4" fmla="*/ 5380703 h 6896724"/>
              <a:gd name="connsiteX5" fmla="*/ 3610779 w 7051027"/>
              <a:gd name="connsiteY5" fmla="*/ 1179 h 6896724"/>
              <a:gd name="connsiteX0" fmla="*/ 3610779 w 6803168"/>
              <a:gd name="connsiteY0" fmla="*/ 1179 h 6896775"/>
              <a:gd name="connsiteX1" fmla="*/ 5930872 w 6803168"/>
              <a:gd name="connsiteY1" fmla="*/ 14352 h 6896775"/>
              <a:gd name="connsiteX2" fmla="*/ 6053499 w 6803168"/>
              <a:gd name="connsiteY2" fmla="*/ 6896724 h 6896775"/>
              <a:gd name="connsiteX3" fmla="*/ 0 w 6803168"/>
              <a:gd name="connsiteY3" fmla="*/ 6888415 h 6896775"/>
              <a:gd name="connsiteX4" fmla="*/ 20941 w 6803168"/>
              <a:gd name="connsiteY4" fmla="*/ 5380703 h 6896775"/>
              <a:gd name="connsiteX5" fmla="*/ 3610779 w 6803168"/>
              <a:gd name="connsiteY5" fmla="*/ 1179 h 6896775"/>
              <a:gd name="connsiteX0" fmla="*/ 3610779 w 6901824"/>
              <a:gd name="connsiteY0" fmla="*/ 13287 h 6908883"/>
              <a:gd name="connsiteX1" fmla="*/ 6065784 w 6901824"/>
              <a:gd name="connsiteY1" fmla="*/ 11470 h 6908883"/>
              <a:gd name="connsiteX2" fmla="*/ 6053499 w 6901824"/>
              <a:gd name="connsiteY2" fmla="*/ 6908832 h 6908883"/>
              <a:gd name="connsiteX3" fmla="*/ 0 w 6901824"/>
              <a:gd name="connsiteY3" fmla="*/ 6900523 h 6908883"/>
              <a:gd name="connsiteX4" fmla="*/ 20941 w 6901824"/>
              <a:gd name="connsiteY4" fmla="*/ 5392811 h 6908883"/>
              <a:gd name="connsiteX5" fmla="*/ 3610779 w 6901824"/>
              <a:gd name="connsiteY5" fmla="*/ 13287 h 6908883"/>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2883756 w 6066056"/>
              <a:gd name="connsiteY0" fmla="*/ 19750 h 6907842"/>
              <a:gd name="connsiteX1" fmla="*/ 6065784 w 6066056"/>
              <a:gd name="connsiteY1" fmla="*/ 10438 h 6907842"/>
              <a:gd name="connsiteX2" fmla="*/ 6053499 w 6066056"/>
              <a:gd name="connsiteY2" fmla="*/ 6907800 h 6907842"/>
              <a:gd name="connsiteX3" fmla="*/ 0 w 6066056"/>
              <a:gd name="connsiteY3" fmla="*/ 6899491 h 6907842"/>
              <a:gd name="connsiteX4" fmla="*/ 20941 w 6066056"/>
              <a:gd name="connsiteY4" fmla="*/ 5391779 h 6907842"/>
              <a:gd name="connsiteX5" fmla="*/ 2883756 w 6066056"/>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0 h 6918211"/>
              <a:gd name="connsiteX1" fmla="*/ 6065784 w 6066057"/>
              <a:gd name="connsiteY1" fmla="*/ 20807 h 6918211"/>
              <a:gd name="connsiteX2" fmla="*/ 6053499 w 6066057"/>
              <a:gd name="connsiteY2" fmla="*/ 6918169 h 6918211"/>
              <a:gd name="connsiteX3" fmla="*/ 0 w 6066057"/>
              <a:gd name="connsiteY3" fmla="*/ 6909860 h 6918211"/>
              <a:gd name="connsiteX4" fmla="*/ 2891251 w 6066057"/>
              <a:gd name="connsiteY4" fmla="*/ 0 h 6918211"/>
              <a:gd name="connsiteX0" fmla="*/ 2891251 w 6073557"/>
              <a:gd name="connsiteY0" fmla="*/ 1100 h 6919310"/>
              <a:gd name="connsiteX1" fmla="*/ 6073285 w 6073557"/>
              <a:gd name="connsiteY1" fmla="*/ 14377 h 6919310"/>
              <a:gd name="connsiteX2" fmla="*/ 6053499 w 6073557"/>
              <a:gd name="connsiteY2" fmla="*/ 6919269 h 6919310"/>
              <a:gd name="connsiteX3" fmla="*/ 0 w 6073557"/>
              <a:gd name="connsiteY3" fmla="*/ 6910960 h 6919310"/>
              <a:gd name="connsiteX4" fmla="*/ 2891251 w 6073557"/>
              <a:gd name="connsiteY4" fmla="*/ 1100 h 6919310"/>
              <a:gd name="connsiteX0" fmla="*/ 2891251 w 6073557"/>
              <a:gd name="connsiteY0" fmla="*/ 1100 h 6911781"/>
              <a:gd name="connsiteX1" fmla="*/ 6073285 w 6073557"/>
              <a:gd name="connsiteY1" fmla="*/ 14377 h 6911781"/>
              <a:gd name="connsiteX2" fmla="*/ 6068502 w 6073557"/>
              <a:gd name="connsiteY2" fmla="*/ 6911739 h 6911781"/>
              <a:gd name="connsiteX3" fmla="*/ 0 w 6073557"/>
              <a:gd name="connsiteY3" fmla="*/ 6910960 h 6911781"/>
              <a:gd name="connsiteX4" fmla="*/ 2891251 w 6073557"/>
              <a:gd name="connsiteY4" fmla="*/ 1100 h 6911781"/>
              <a:gd name="connsiteX0" fmla="*/ 2906254 w 6088560"/>
              <a:gd name="connsiteY0" fmla="*/ 1100 h 6933549"/>
              <a:gd name="connsiteX1" fmla="*/ 6088288 w 6088560"/>
              <a:gd name="connsiteY1" fmla="*/ 14377 h 6933549"/>
              <a:gd name="connsiteX2" fmla="*/ 6083505 w 6088560"/>
              <a:gd name="connsiteY2" fmla="*/ 6911739 h 6933549"/>
              <a:gd name="connsiteX3" fmla="*/ 0 w 6088560"/>
              <a:gd name="connsiteY3" fmla="*/ 6933549 h 6933549"/>
              <a:gd name="connsiteX4" fmla="*/ 2906254 w 6088560"/>
              <a:gd name="connsiteY4" fmla="*/ 1100 h 6933549"/>
              <a:gd name="connsiteX0" fmla="*/ 2906254 w 9163888"/>
              <a:gd name="connsiteY0" fmla="*/ 14528 h 6946977"/>
              <a:gd name="connsiteX1" fmla="*/ 9163748 w 9163888"/>
              <a:gd name="connsiteY1" fmla="*/ 11253 h 6946977"/>
              <a:gd name="connsiteX2" fmla="*/ 6083505 w 9163888"/>
              <a:gd name="connsiteY2" fmla="*/ 6925167 h 6946977"/>
              <a:gd name="connsiteX3" fmla="*/ 0 w 9163888"/>
              <a:gd name="connsiteY3" fmla="*/ 6946977 h 6946977"/>
              <a:gd name="connsiteX4" fmla="*/ 2906254 w 9163888"/>
              <a:gd name="connsiteY4" fmla="*/ 14528 h 6946977"/>
              <a:gd name="connsiteX0" fmla="*/ 2906254 w 9163888"/>
              <a:gd name="connsiteY0" fmla="*/ 14528 h 6946977"/>
              <a:gd name="connsiteX1" fmla="*/ 9163748 w 9163888"/>
              <a:gd name="connsiteY1" fmla="*/ 11253 h 6946977"/>
              <a:gd name="connsiteX2" fmla="*/ 6256655 w 9163888"/>
              <a:gd name="connsiteY2" fmla="*/ 6933444 h 6946977"/>
              <a:gd name="connsiteX3" fmla="*/ 0 w 9163888"/>
              <a:gd name="connsiteY3" fmla="*/ 6946977 h 6946977"/>
              <a:gd name="connsiteX4" fmla="*/ 2906254 w 9163888"/>
              <a:gd name="connsiteY4" fmla="*/ 14528 h 6946977"/>
              <a:gd name="connsiteX0" fmla="*/ 567043 w 9759923"/>
              <a:gd name="connsiteY0" fmla="*/ 14528 h 6946977"/>
              <a:gd name="connsiteX1" fmla="*/ 9759828 w 9759923"/>
              <a:gd name="connsiteY1" fmla="*/ 11253 h 6946977"/>
              <a:gd name="connsiteX2" fmla="*/ 6852735 w 9759923"/>
              <a:gd name="connsiteY2" fmla="*/ 6933444 h 6946977"/>
              <a:gd name="connsiteX3" fmla="*/ 596080 w 9759923"/>
              <a:gd name="connsiteY3" fmla="*/ 6946977 h 6946977"/>
              <a:gd name="connsiteX4" fmla="*/ 567043 w 9759923"/>
              <a:gd name="connsiteY4" fmla="*/ 14528 h 6946977"/>
              <a:gd name="connsiteX0" fmla="*/ 32 w 9192912"/>
              <a:gd name="connsiteY0" fmla="*/ 14528 h 6946977"/>
              <a:gd name="connsiteX1" fmla="*/ 9192817 w 9192912"/>
              <a:gd name="connsiteY1" fmla="*/ 11253 h 6946977"/>
              <a:gd name="connsiteX2" fmla="*/ 6285724 w 9192912"/>
              <a:gd name="connsiteY2" fmla="*/ 6933444 h 6946977"/>
              <a:gd name="connsiteX3" fmla="*/ 29069 w 9192912"/>
              <a:gd name="connsiteY3" fmla="*/ 6946977 h 6946977"/>
              <a:gd name="connsiteX4" fmla="*/ 32 w 9192912"/>
              <a:gd name="connsiteY4" fmla="*/ 14528 h 6946977"/>
              <a:gd name="connsiteX0" fmla="*/ 3944 w 9196824"/>
              <a:gd name="connsiteY0" fmla="*/ 14528 h 6938701"/>
              <a:gd name="connsiteX1" fmla="*/ 9196729 w 9196824"/>
              <a:gd name="connsiteY1" fmla="*/ 11253 h 6938701"/>
              <a:gd name="connsiteX2" fmla="*/ 6289636 w 9196824"/>
              <a:gd name="connsiteY2" fmla="*/ 6933444 h 6938701"/>
              <a:gd name="connsiteX3" fmla="*/ 0 w 9196824"/>
              <a:gd name="connsiteY3" fmla="*/ 6938701 h 6938701"/>
              <a:gd name="connsiteX4" fmla="*/ 3944 w 9196824"/>
              <a:gd name="connsiteY4" fmla="*/ 14528 h 6938701"/>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50037"/>
              <a:gd name="connsiteX1" fmla="*/ 9198044 w 9198139"/>
              <a:gd name="connsiteY1" fmla="*/ 11253 h 6950037"/>
              <a:gd name="connsiteX2" fmla="*/ 5944653 w 9198139"/>
              <a:gd name="connsiteY2" fmla="*/ 6949996 h 6950037"/>
              <a:gd name="connsiteX3" fmla="*/ 1315 w 9198139"/>
              <a:gd name="connsiteY3" fmla="*/ 6938701 h 6950037"/>
              <a:gd name="connsiteX4" fmla="*/ 5259 w 9198139"/>
              <a:gd name="connsiteY4" fmla="*/ 14528 h 6950037"/>
              <a:gd name="connsiteX0" fmla="*/ 5259 w 9198139"/>
              <a:gd name="connsiteY0" fmla="*/ 14528 h 6941762"/>
              <a:gd name="connsiteX1" fmla="*/ 9198044 w 9198139"/>
              <a:gd name="connsiteY1" fmla="*/ 11253 h 6941762"/>
              <a:gd name="connsiteX2" fmla="*/ 6249725 w 9198139"/>
              <a:gd name="connsiteY2" fmla="*/ 6941721 h 6941762"/>
              <a:gd name="connsiteX3" fmla="*/ 1315 w 9198139"/>
              <a:gd name="connsiteY3" fmla="*/ 6938701 h 6941762"/>
              <a:gd name="connsiteX4" fmla="*/ 5259 w 9198139"/>
              <a:gd name="connsiteY4" fmla="*/ 14528 h 6941762"/>
              <a:gd name="connsiteX0" fmla="*/ 5259 w 9198139"/>
              <a:gd name="connsiteY0" fmla="*/ 14528 h 6955449"/>
              <a:gd name="connsiteX1" fmla="*/ 9198044 w 9198139"/>
              <a:gd name="connsiteY1" fmla="*/ 11253 h 6955449"/>
              <a:gd name="connsiteX2" fmla="*/ 6249725 w 9198139"/>
              <a:gd name="connsiteY2" fmla="*/ 6941721 h 6955449"/>
              <a:gd name="connsiteX3" fmla="*/ 1315 w 9198139"/>
              <a:gd name="connsiteY3" fmla="*/ 6938701 h 6955449"/>
              <a:gd name="connsiteX4" fmla="*/ 5259 w 9198139"/>
              <a:gd name="connsiteY4" fmla="*/ 14528 h 6955449"/>
              <a:gd name="connsiteX0" fmla="*/ 5259 w 9198139"/>
              <a:gd name="connsiteY0" fmla="*/ 14528 h 6938724"/>
              <a:gd name="connsiteX1" fmla="*/ 9198044 w 9198139"/>
              <a:gd name="connsiteY1" fmla="*/ 11253 h 6938724"/>
              <a:gd name="connsiteX2" fmla="*/ 6785663 w 9198139"/>
              <a:gd name="connsiteY2" fmla="*/ 6221711 h 6938724"/>
              <a:gd name="connsiteX3" fmla="*/ 1315 w 9198139"/>
              <a:gd name="connsiteY3" fmla="*/ 6938701 h 6938724"/>
              <a:gd name="connsiteX4" fmla="*/ 5259 w 9198139"/>
              <a:gd name="connsiteY4" fmla="*/ 14528 h 6938724"/>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535267"/>
              <a:gd name="connsiteY0" fmla="*/ 14528 h 6944393"/>
              <a:gd name="connsiteX1" fmla="*/ 9198044 w 9535267"/>
              <a:gd name="connsiteY1" fmla="*/ 11253 h 6944393"/>
              <a:gd name="connsiteX2" fmla="*/ 7424201 w 9535267"/>
              <a:gd name="connsiteY2" fmla="*/ 4222712 h 6944393"/>
              <a:gd name="connsiteX3" fmla="*/ 6290951 w 9535267"/>
              <a:gd name="connsiteY3" fmla="*/ 6925170 h 6944393"/>
              <a:gd name="connsiteX4" fmla="*/ 1315 w 9535267"/>
              <a:gd name="connsiteY4" fmla="*/ 6938701 h 6944393"/>
              <a:gd name="connsiteX5" fmla="*/ 5259 w 9535267"/>
              <a:gd name="connsiteY5" fmla="*/ 14528 h 6944393"/>
              <a:gd name="connsiteX0" fmla="*/ 5259 w 9453824"/>
              <a:gd name="connsiteY0" fmla="*/ 14528 h 7045699"/>
              <a:gd name="connsiteX1" fmla="*/ 9198044 w 9453824"/>
              <a:gd name="connsiteY1" fmla="*/ 11253 h 7045699"/>
              <a:gd name="connsiteX2" fmla="*/ 6327589 w 9453824"/>
              <a:gd name="connsiteY2" fmla="*/ 6531713 h 7045699"/>
              <a:gd name="connsiteX3" fmla="*/ 6290951 w 9453824"/>
              <a:gd name="connsiteY3" fmla="*/ 6925170 h 7045699"/>
              <a:gd name="connsiteX4" fmla="*/ 1315 w 9453824"/>
              <a:gd name="connsiteY4" fmla="*/ 6938701 h 7045699"/>
              <a:gd name="connsiteX5" fmla="*/ 5259 w 9453824"/>
              <a:gd name="connsiteY5" fmla="*/ 14528 h 7045699"/>
              <a:gd name="connsiteX0" fmla="*/ 5259 w 9523772"/>
              <a:gd name="connsiteY0" fmla="*/ 14528 h 7598415"/>
              <a:gd name="connsiteX1" fmla="*/ 9198044 w 9523772"/>
              <a:gd name="connsiteY1" fmla="*/ 11253 h 7598415"/>
              <a:gd name="connsiteX2" fmla="*/ 6327589 w 9523772"/>
              <a:gd name="connsiteY2" fmla="*/ 6531713 h 7598415"/>
              <a:gd name="connsiteX3" fmla="*/ 1315 w 9523772"/>
              <a:gd name="connsiteY3" fmla="*/ 6938701 h 7598415"/>
              <a:gd name="connsiteX4" fmla="*/ 5259 w 9523772"/>
              <a:gd name="connsiteY4" fmla="*/ 14528 h 7598415"/>
              <a:gd name="connsiteX0" fmla="*/ 5259 w 9520148"/>
              <a:gd name="connsiteY0" fmla="*/ 14528 h 7774219"/>
              <a:gd name="connsiteX1" fmla="*/ 9198044 w 9520148"/>
              <a:gd name="connsiteY1" fmla="*/ 11253 h 7774219"/>
              <a:gd name="connsiteX2" fmla="*/ 6286364 w 9520148"/>
              <a:gd name="connsiteY2" fmla="*/ 6928960 h 7774219"/>
              <a:gd name="connsiteX3" fmla="*/ 1315 w 9520148"/>
              <a:gd name="connsiteY3" fmla="*/ 6938701 h 7774219"/>
              <a:gd name="connsiteX4" fmla="*/ 5259 w 9520148"/>
              <a:gd name="connsiteY4" fmla="*/ 14528 h 7774219"/>
              <a:gd name="connsiteX0" fmla="*/ 5259 w 9440741"/>
              <a:gd name="connsiteY0" fmla="*/ 14528 h 7774219"/>
              <a:gd name="connsiteX1" fmla="*/ 9198044 w 9440741"/>
              <a:gd name="connsiteY1" fmla="*/ 11253 h 7774219"/>
              <a:gd name="connsiteX2" fmla="*/ 6286364 w 9440741"/>
              <a:gd name="connsiteY2" fmla="*/ 6928960 h 7774219"/>
              <a:gd name="connsiteX3" fmla="*/ 1315 w 9440741"/>
              <a:gd name="connsiteY3" fmla="*/ 6938701 h 7774219"/>
              <a:gd name="connsiteX4" fmla="*/ 5259 w 9440741"/>
              <a:gd name="connsiteY4" fmla="*/ 14528 h 7774219"/>
              <a:gd name="connsiteX0" fmla="*/ 5259 w 9393186"/>
              <a:gd name="connsiteY0" fmla="*/ 14528 h 7774219"/>
              <a:gd name="connsiteX1" fmla="*/ 9198044 w 9393186"/>
              <a:gd name="connsiteY1" fmla="*/ 11253 h 7774219"/>
              <a:gd name="connsiteX2" fmla="*/ 6286364 w 9393186"/>
              <a:gd name="connsiteY2" fmla="*/ 6928960 h 7774219"/>
              <a:gd name="connsiteX3" fmla="*/ 1315 w 9393186"/>
              <a:gd name="connsiteY3" fmla="*/ 6938701 h 7774219"/>
              <a:gd name="connsiteX4" fmla="*/ 5259 w 9393186"/>
              <a:gd name="connsiteY4" fmla="*/ 14528 h 7774219"/>
              <a:gd name="connsiteX0" fmla="*/ 5259 w 9458240"/>
              <a:gd name="connsiteY0" fmla="*/ 14528 h 7774219"/>
              <a:gd name="connsiteX1" fmla="*/ 9198044 w 9458240"/>
              <a:gd name="connsiteY1" fmla="*/ 11253 h 7774219"/>
              <a:gd name="connsiteX2" fmla="*/ 6286364 w 9458240"/>
              <a:gd name="connsiteY2" fmla="*/ 6928960 h 7774219"/>
              <a:gd name="connsiteX3" fmla="*/ 1315 w 9458240"/>
              <a:gd name="connsiteY3" fmla="*/ 6938701 h 7774219"/>
              <a:gd name="connsiteX4" fmla="*/ 5259 w 9458240"/>
              <a:gd name="connsiteY4" fmla="*/ 14528 h 7774219"/>
              <a:gd name="connsiteX0" fmla="*/ 5259 w 7160370"/>
              <a:gd name="connsiteY0" fmla="*/ 0 h 7759691"/>
              <a:gd name="connsiteX1" fmla="*/ 6534844 w 7160370"/>
              <a:gd name="connsiteY1" fmla="*/ 87761 h 7759691"/>
              <a:gd name="connsiteX2" fmla="*/ 6286364 w 7160370"/>
              <a:gd name="connsiteY2" fmla="*/ 6914432 h 7759691"/>
              <a:gd name="connsiteX3" fmla="*/ 1315 w 7160370"/>
              <a:gd name="connsiteY3" fmla="*/ 6924173 h 7759691"/>
              <a:gd name="connsiteX4" fmla="*/ 5259 w 7160370"/>
              <a:gd name="connsiteY4" fmla="*/ 0 h 7759691"/>
              <a:gd name="connsiteX0" fmla="*/ 5259 w 9450476"/>
              <a:gd name="connsiteY0" fmla="*/ 7614 h 7767305"/>
              <a:gd name="connsiteX1" fmla="*/ 9189798 w 9450476"/>
              <a:gd name="connsiteY1" fmla="*/ 12614 h 7767305"/>
              <a:gd name="connsiteX2" fmla="*/ 6286364 w 9450476"/>
              <a:gd name="connsiteY2" fmla="*/ 6922046 h 7767305"/>
              <a:gd name="connsiteX3" fmla="*/ 1315 w 9450476"/>
              <a:gd name="connsiteY3" fmla="*/ 6931787 h 7767305"/>
              <a:gd name="connsiteX4" fmla="*/ 5259 w 9450476"/>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411135"/>
              <a:gd name="connsiteX1" fmla="*/ 9189798 w 9189893"/>
              <a:gd name="connsiteY1" fmla="*/ 12614 h 7411135"/>
              <a:gd name="connsiteX2" fmla="*/ 6286364 w 9189893"/>
              <a:gd name="connsiteY2" fmla="*/ 6922046 h 7411135"/>
              <a:gd name="connsiteX3" fmla="*/ 1315 w 9189893"/>
              <a:gd name="connsiteY3" fmla="*/ 6931787 h 7411135"/>
              <a:gd name="connsiteX4" fmla="*/ 5259 w 9189893"/>
              <a:gd name="connsiteY4" fmla="*/ 7614 h 7411135"/>
              <a:gd name="connsiteX0" fmla="*/ 5259 w 9189893"/>
              <a:gd name="connsiteY0" fmla="*/ 7614 h 6944563"/>
              <a:gd name="connsiteX1" fmla="*/ 9189798 w 9189893"/>
              <a:gd name="connsiteY1" fmla="*/ 12614 h 6944563"/>
              <a:gd name="connsiteX2" fmla="*/ 6286364 w 9189893"/>
              <a:gd name="connsiteY2" fmla="*/ 6922046 h 6944563"/>
              <a:gd name="connsiteX3" fmla="*/ 1315 w 9189893"/>
              <a:gd name="connsiteY3" fmla="*/ 6931787 h 6944563"/>
              <a:gd name="connsiteX4" fmla="*/ 5259 w 9189893"/>
              <a:gd name="connsiteY4" fmla="*/ 7614 h 6944563"/>
              <a:gd name="connsiteX0" fmla="*/ 31 w 9242382"/>
              <a:gd name="connsiteY0" fmla="*/ 0 h 7061088"/>
              <a:gd name="connsiteX1" fmla="*/ 9242287 w 9242382"/>
              <a:gd name="connsiteY1" fmla="*/ 129139 h 7061088"/>
              <a:gd name="connsiteX2" fmla="*/ 6338853 w 9242382"/>
              <a:gd name="connsiteY2" fmla="*/ 7038571 h 7061088"/>
              <a:gd name="connsiteX3" fmla="*/ 53804 w 9242382"/>
              <a:gd name="connsiteY3" fmla="*/ 7048312 h 7061088"/>
              <a:gd name="connsiteX4" fmla="*/ 31 w 9242382"/>
              <a:gd name="connsiteY4" fmla="*/ 0 h 7061088"/>
              <a:gd name="connsiteX0" fmla="*/ 62079 w 9188998"/>
              <a:gd name="connsiteY0" fmla="*/ 460116 h 6933609"/>
              <a:gd name="connsiteX1" fmla="*/ 9188902 w 9188998"/>
              <a:gd name="connsiteY1" fmla="*/ 1660 h 6933609"/>
              <a:gd name="connsiteX2" fmla="*/ 6285468 w 9188998"/>
              <a:gd name="connsiteY2" fmla="*/ 6911092 h 6933609"/>
              <a:gd name="connsiteX3" fmla="*/ 419 w 9188998"/>
              <a:gd name="connsiteY3" fmla="*/ 6920833 h 6933609"/>
              <a:gd name="connsiteX4" fmla="*/ 62079 w 9188998"/>
              <a:gd name="connsiteY4" fmla="*/ 460116 h 6933609"/>
              <a:gd name="connsiteX0" fmla="*/ 31 w 9192910"/>
              <a:gd name="connsiteY0" fmla="*/ 0 h 6953501"/>
              <a:gd name="connsiteX1" fmla="*/ 9192815 w 9192910"/>
              <a:gd name="connsiteY1" fmla="*/ 21552 h 6953501"/>
              <a:gd name="connsiteX2" fmla="*/ 6289381 w 9192910"/>
              <a:gd name="connsiteY2" fmla="*/ 6930984 h 6953501"/>
              <a:gd name="connsiteX3" fmla="*/ 4332 w 9192910"/>
              <a:gd name="connsiteY3" fmla="*/ 6940725 h 6953501"/>
              <a:gd name="connsiteX4" fmla="*/ 31 w 9192910"/>
              <a:gd name="connsiteY4" fmla="*/ 0 h 6953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2910" h="6953501">
                <a:moveTo>
                  <a:pt x="31" y="0"/>
                </a:moveTo>
                <a:cubicBezTo>
                  <a:pt x="-19640" y="19664"/>
                  <a:pt x="9227234" y="-12861"/>
                  <a:pt x="9192815" y="21552"/>
                </a:cubicBezTo>
                <a:cubicBezTo>
                  <a:pt x="8252572" y="1509135"/>
                  <a:pt x="7228517" y="3682584"/>
                  <a:pt x="6289381" y="6930984"/>
                </a:cubicBezTo>
                <a:cubicBezTo>
                  <a:pt x="6281955" y="6926921"/>
                  <a:pt x="2669" y="6975871"/>
                  <a:pt x="4332" y="6940725"/>
                </a:cubicBezTo>
                <a:cubicBezTo>
                  <a:pt x="-2565" y="6955528"/>
                  <a:pt x="12252" y="10009"/>
                  <a:pt x="31" y="0"/>
                </a:cubicBezTo>
                <a:close/>
              </a:path>
            </a:pathLst>
          </a:custGeom>
          <a:solidFill>
            <a:srgbClr val="3B2E82">
              <a:alpha val="25891"/>
            </a:srgbClr>
          </a:solidFill>
        </p:spPr>
        <p:txBody>
          <a:bodyPr anchor="ctr" anchorCtr="0">
            <a:normAutofit/>
          </a:bodyPr>
          <a:lstStyle>
            <a:lvl1pPr marL="0" indent="0" algn="ctr">
              <a:buFontTx/>
              <a:buNone/>
              <a:defRPr sz="1500" baseline="0">
                <a:solidFill>
                  <a:schemeClr val="bg1"/>
                </a:solidFill>
                <a:latin typeface="MuktaMahee Regular" panose="020B0000000000000000" pitchFamily="34" charset="77"/>
              </a:defRPr>
            </a:lvl1pPr>
          </a:lstStyle>
          <a:p>
            <a:r>
              <a:rPr lang="en-US"/>
              <a:t>[ Insert Picture ]</a:t>
            </a:r>
          </a:p>
        </p:txBody>
      </p:sp>
      <p:sp>
        <p:nvSpPr>
          <p:cNvPr id="14" name="Picture Placeholder 24">
            <a:extLst>
              <a:ext uri="{FF2B5EF4-FFF2-40B4-BE49-F238E27FC236}">
                <a16:creationId xmlns:a16="http://schemas.microsoft.com/office/drawing/2014/main" id="{FF96A111-B266-1C4C-97BA-B52881632B7C}"/>
              </a:ext>
            </a:extLst>
          </p:cNvPr>
          <p:cNvSpPr>
            <a:spLocks noGrp="1" noChangeAspect="1"/>
          </p:cNvSpPr>
          <p:nvPr>
            <p:ph type="pic" sz="quarter" idx="17"/>
          </p:nvPr>
        </p:nvSpPr>
        <p:spPr>
          <a:xfrm>
            <a:off x="-11114" y="-80492"/>
            <a:ext cx="6354249" cy="2016383"/>
          </a:xfrm>
          <a:blipFill dpi="0" rotWithShape="1">
            <a:blip r:embed="rId2">
              <a:alphaModFix amt="27000"/>
              <a:extLst>
                <a:ext uri="{96DAC541-7B7A-43D3-8B79-37D633B846F1}">
                  <asvg:svgBlip xmlns:asvg="http://schemas.microsoft.com/office/drawing/2016/SVG/main" r:embed="rId3"/>
                </a:ext>
              </a:extLst>
            </a:blip>
            <a:srcRect/>
            <a:stretch>
              <a:fillRect/>
            </a:stretch>
          </a:blipFill>
        </p:spPr>
        <p:txBody>
          <a:bodyPr/>
          <a:lstStyle>
            <a:lvl1pPr>
              <a:defRPr>
                <a:solidFill>
                  <a:schemeClr val="tx1">
                    <a:alpha val="0"/>
                  </a:schemeClr>
                </a:solidFill>
              </a:defRPr>
            </a:lvl1pPr>
          </a:lstStyle>
          <a:p>
            <a:r>
              <a:rPr lang="en-US"/>
              <a:t>Click icon to add picture</a:t>
            </a:r>
          </a:p>
        </p:txBody>
      </p:sp>
      <p:sp>
        <p:nvSpPr>
          <p:cNvPr id="2" name="Title 1"/>
          <p:cNvSpPr>
            <a:spLocks noGrp="1"/>
          </p:cNvSpPr>
          <p:nvPr>
            <p:ph type="title"/>
          </p:nvPr>
        </p:nvSpPr>
        <p:spPr>
          <a:xfrm>
            <a:off x="426460" y="814748"/>
            <a:ext cx="7681906" cy="513659"/>
          </a:xfrm>
          <a:prstGeom prst="rect">
            <a:avLst/>
          </a:prstGeom>
        </p:spPr>
        <p:txBody>
          <a:bodyPr anchor="t" anchorCtr="0">
            <a:noAutofit/>
          </a:bodyPr>
          <a:lstStyle>
            <a:lvl1pPr>
              <a:defRPr sz="3800" b="0" i="0" kern="0" spc="100" baseline="0">
                <a:solidFill>
                  <a:schemeClr val="bg1"/>
                </a:solidFill>
                <a:latin typeface="IvyPresto Display SemiBold" panose="020B0404020101010102" pitchFamily="34" charset="0"/>
              </a:defRPr>
            </a:lvl1pPr>
          </a:lstStyle>
          <a:p>
            <a:r>
              <a:rPr lang="en-US"/>
              <a:t>Click to edit Master title style</a:t>
            </a:r>
          </a:p>
        </p:txBody>
      </p:sp>
      <p:sp>
        <p:nvSpPr>
          <p:cNvPr id="3" name="Text Placeholder 2"/>
          <p:cNvSpPr>
            <a:spLocks noGrp="1"/>
          </p:cNvSpPr>
          <p:nvPr>
            <p:ph type="body" idx="1"/>
          </p:nvPr>
        </p:nvSpPr>
        <p:spPr>
          <a:xfrm>
            <a:off x="430960" y="326314"/>
            <a:ext cx="7677406" cy="293791"/>
          </a:xfrm>
          <a:prstGeom prst="rect">
            <a:avLst/>
          </a:prstGeom>
        </p:spPr>
        <p:txBody>
          <a:bodyPr anchor="t" anchorCtr="0">
            <a:noAutofit/>
          </a:bodyPr>
          <a:lstStyle>
            <a:lvl1pPr marL="0" indent="0">
              <a:buNone/>
              <a:defRPr sz="1500" b="1" kern="0" spc="20" baseline="0">
                <a:solidFill>
                  <a:schemeClr val="bg1">
                    <a:alpha val="50000"/>
                  </a:scheme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8034224" y="2935482"/>
            <a:ext cx="3414660" cy="580261"/>
          </a:xfrm>
          <a:prstGeom prst="rect">
            <a:avLst/>
          </a:prstGeom>
        </p:spPr>
        <p:txBody>
          <a:bodyPr anchor="t" anchorCtr="0">
            <a:noAutofit/>
          </a:bodyPr>
          <a:lstStyle>
            <a:lvl1pPr marL="0" indent="0" algn="r">
              <a:lnSpc>
                <a:spcPts val="3000"/>
              </a:lnSpc>
              <a:buNone/>
              <a:defRPr sz="2500" b="0" i="0" kern="0" spc="0" baseline="0">
                <a:solidFill>
                  <a:schemeClr val="tx1"/>
                </a:solidFill>
                <a:latin typeface="MuktaMahee Medium"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8034224" y="3970938"/>
            <a:ext cx="3414660" cy="1301043"/>
          </a:xfrm>
          <a:prstGeom prst="rect">
            <a:avLst/>
          </a:prstGeom>
        </p:spPr>
        <p:txBody>
          <a:bodyPr>
            <a:noAutofit/>
          </a:bodyPr>
          <a:lstStyle>
            <a:lvl1pPr marL="0" indent="0" algn="r">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
        <p:nvSpPr>
          <p:cNvPr id="16" name="Picture Placeholder 12">
            <a:extLst>
              <a:ext uri="{FF2B5EF4-FFF2-40B4-BE49-F238E27FC236}">
                <a16:creationId xmlns:a16="http://schemas.microsoft.com/office/drawing/2014/main" id="{5B38AF0F-1B78-C244-9761-6E35E5C56DE2}"/>
              </a:ext>
            </a:extLst>
          </p:cNvPr>
          <p:cNvSpPr>
            <a:spLocks noGrp="1" noChangeAspect="1"/>
          </p:cNvSpPr>
          <p:nvPr>
            <p:ph type="pic" sz="quarter" idx="16" hasCustomPrompt="1"/>
          </p:nvPr>
        </p:nvSpPr>
        <p:spPr>
          <a:xfrm>
            <a:off x="501197" y="6102003"/>
            <a:ext cx="1516740" cy="264328"/>
          </a:xfrm>
          <a:blipFill dpi="0" rotWithShape="1">
            <a:blip r:embed="rId4">
              <a:alphaModFix amt="50000"/>
            </a:blip>
            <a:srcRect/>
            <a:stretch>
              <a:fillRect/>
            </a:stretch>
          </a:blipFill>
        </p:spPr>
        <p:txBody>
          <a:bodyPr/>
          <a:lstStyle>
            <a:lvl1pPr>
              <a:defRPr>
                <a:solidFill>
                  <a:schemeClr val="tx1">
                    <a:alpha val="0"/>
                  </a:schemeClr>
                </a:solidFill>
              </a:defRPr>
            </a:lvl1pPr>
          </a:lstStyle>
          <a:p>
            <a:r>
              <a:rPr lang="en-US"/>
              <a:t>Logo</a:t>
            </a:r>
          </a:p>
        </p:txBody>
      </p:sp>
    </p:spTree>
    <p:extLst>
      <p:ext uri="{BB962C8B-B14F-4D97-AF65-F5344CB8AC3E}">
        <p14:creationId xmlns:p14="http://schemas.microsoft.com/office/powerpoint/2010/main" val="36219672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Slide Number Placeholder 8">
            <a:extLst>
              <a:ext uri="{FF2B5EF4-FFF2-40B4-BE49-F238E27FC236}">
                <a16:creationId xmlns:a16="http://schemas.microsoft.com/office/drawing/2014/main" id="{422E2BA7-ED1C-CB44-A533-D08C35AF587D}"/>
              </a:ext>
            </a:extLst>
          </p:cNvPr>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a:p>
        </p:txBody>
      </p:sp>
      <p:sp>
        <p:nvSpPr>
          <p:cNvPr id="8" name="Title 1">
            <a:extLst>
              <a:ext uri="{FF2B5EF4-FFF2-40B4-BE49-F238E27FC236}">
                <a16:creationId xmlns:a16="http://schemas.microsoft.com/office/drawing/2014/main" id="{D8B6D334-E4B5-F142-B852-9C734F11C150}"/>
              </a:ext>
            </a:extLst>
          </p:cNvPr>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p>
        </p:txBody>
      </p:sp>
      <p:sp>
        <p:nvSpPr>
          <p:cNvPr id="9" name="Text Placeholder 2">
            <a:extLst>
              <a:ext uri="{FF2B5EF4-FFF2-40B4-BE49-F238E27FC236}">
                <a16:creationId xmlns:a16="http://schemas.microsoft.com/office/drawing/2014/main" id="{3334F7AB-BA8E-9948-BFE6-E9279EBC83BA}"/>
              </a:ext>
            </a:extLst>
          </p:cNvPr>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306514701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5" name="Slide Number Placeholder 8">
            <a:extLst>
              <a:ext uri="{FF2B5EF4-FFF2-40B4-BE49-F238E27FC236}">
                <a16:creationId xmlns:a16="http://schemas.microsoft.com/office/drawing/2014/main" id="{8AFC3F8F-4187-9444-AAB0-E41BA9C093E8}"/>
              </a:ext>
            </a:extLst>
          </p:cNvPr>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a:p>
        </p:txBody>
      </p:sp>
    </p:spTree>
    <p:extLst>
      <p:ext uri="{BB962C8B-B14F-4D97-AF65-F5344CB8AC3E}">
        <p14:creationId xmlns:p14="http://schemas.microsoft.com/office/powerpoint/2010/main" val="7643361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2C10AAB-0A7C-9D48-81EF-4D8B643B7684}"/>
              </a:ext>
            </a:extLst>
          </p:cNvPr>
          <p:cNvPicPr>
            <a:picLocks noChangeAspect="1"/>
          </p:cNvPicPr>
          <p:nvPr userDrawn="1"/>
        </p:nvPicPr>
        <p:blipFill>
          <a:blip r:embed="rId2"/>
          <a:stretch>
            <a:fillRect/>
          </a:stretch>
        </p:blipFill>
        <p:spPr>
          <a:xfrm>
            <a:off x="0" y="0"/>
            <a:ext cx="12211267" cy="6876000"/>
          </a:xfrm>
          <a:prstGeom prst="rect">
            <a:avLst/>
          </a:prstGeom>
        </p:spPr>
      </p:pic>
      <p:sp>
        <p:nvSpPr>
          <p:cNvPr id="2" name="Title 1"/>
          <p:cNvSpPr>
            <a:spLocks noGrp="1"/>
          </p:cNvSpPr>
          <p:nvPr>
            <p:ph type="ctrTitle" hasCustomPrompt="1"/>
          </p:nvPr>
        </p:nvSpPr>
        <p:spPr>
          <a:xfrm>
            <a:off x="6613509" y="3080340"/>
            <a:ext cx="5213496" cy="723601"/>
          </a:xfrm>
          <a:prstGeom prst="rect">
            <a:avLst/>
          </a:prstGeom>
        </p:spPr>
        <p:txBody>
          <a:bodyPr anchor="ctr" anchorCtr="0">
            <a:noAutofit/>
          </a:bodyPr>
          <a:lstStyle>
            <a:lvl1pPr algn="r">
              <a:lnSpc>
                <a:spcPts val="5900"/>
              </a:lnSpc>
              <a:defRPr sz="4900" b="0" i="0" kern="0" spc="200" baseline="0">
                <a:solidFill>
                  <a:schemeClr val="bg1"/>
                </a:solidFill>
                <a:latin typeface="IvyPresto Display SemiBold" panose="020B0404020101010102" pitchFamily="34" charset="0"/>
              </a:defRPr>
            </a:lvl1pPr>
          </a:lstStyle>
          <a:p>
            <a:r>
              <a:rPr lang="en-US"/>
              <a:t>Click to Add</a:t>
            </a:r>
            <a:br>
              <a:rPr lang="en-US"/>
            </a:br>
            <a:r>
              <a:rPr lang="en-US"/>
              <a:t>End Message</a:t>
            </a:r>
          </a:p>
        </p:txBody>
      </p:sp>
    </p:spTree>
    <p:extLst>
      <p:ext uri="{BB962C8B-B14F-4D97-AF65-F5344CB8AC3E}">
        <p14:creationId xmlns:p14="http://schemas.microsoft.com/office/powerpoint/2010/main" val="370052127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DDEF0-9C9A-4B79-B205-76AC2DB1E975}"/>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2D470BF2-969A-4070-AB69-3400939835E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573180A4-B5CB-4438-9807-A807DC935636}"/>
              </a:ext>
            </a:extLst>
          </p:cNvPr>
          <p:cNvSpPr>
            <a:spLocks noGrp="1"/>
          </p:cNvSpPr>
          <p:nvPr>
            <p:ph type="dt" sz="half" idx="10"/>
          </p:nvPr>
        </p:nvSpPr>
        <p:spPr/>
        <p:txBody>
          <a:bodyPr/>
          <a:lstStyle/>
          <a:p>
            <a:fld id="{1E642061-B400-43E7-9C6F-6FB4599A3753}" type="datetime1">
              <a:rPr lang="en-CA" smtClean="0"/>
              <a:t>2024-12-29</a:t>
            </a:fld>
            <a:endParaRPr lang="en-CA"/>
          </a:p>
        </p:txBody>
      </p:sp>
      <p:sp>
        <p:nvSpPr>
          <p:cNvPr id="5" name="Footer Placeholder 4">
            <a:extLst>
              <a:ext uri="{FF2B5EF4-FFF2-40B4-BE49-F238E27FC236}">
                <a16:creationId xmlns:a16="http://schemas.microsoft.com/office/drawing/2014/main" id="{B954AB50-8E59-42AB-BAA5-BF04A84258E3}"/>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0A6F59B0-E71D-4704-A8B4-FF371B70CF9C}"/>
              </a:ext>
            </a:extLst>
          </p:cNvPr>
          <p:cNvSpPr>
            <a:spLocks noGrp="1"/>
          </p:cNvSpPr>
          <p:nvPr>
            <p:ph type="sldNum" sz="quarter" idx="12"/>
          </p:nvPr>
        </p:nvSpPr>
        <p:spPr/>
        <p:txBody>
          <a:bodyPr/>
          <a:lstStyle/>
          <a:p>
            <a:fld id="{E4379023-4D76-4C27-AF5B-F2F8EFE14B1F}" type="slidenum">
              <a:rPr lang="en-CA" smtClean="0"/>
              <a:t>‹#›</a:t>
            </a:fld>
            <a:endParaRPr lang="en-CA"/>
          </a:p>
        </p:txBody>
      </p:sp>
    </p:spTree>
    <p:extLst>
      <p:ext uri="{BB962C8B-B14F-4D97-AF65-F5344CB8AC3E}">
        <p14:creationId xmlns:p14="http://schemas.microsoft.com/office/powerpoint/2010/main" val="37529476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B29DDB-FAFB-40E7-A479-587910C29236}"/>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DBE25A35-5491-45AB-A0A0-984DDC5594F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C4AA9023-3C62-4B7C-9F87-D4BB4E5906C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F0A62D83-2F73-46BE-AA50-C5517377FC8A}"/>
              </a:ext>
            </a:extLst>
          </p:cNvPr>
          <p:cNvSpPr>
            <a:spLocks noGrp="1"/>
          </p:cNvSpPr>
          <p:nvPr>
            <p:ph type="dt" sz="half" idx="10"/>
          </p:nvPr>
        </p:nvSpPr>
        <p:spPr/>
        <p:txBody>
          <a:bodyPr/>
          <a:lstStyle/>
          <a:p>
            <a:fld id="{A02EE599-9227-4588-BCA1-38ED6913866F}" type="datetimeFigureOut">
              <a:rPr lang="en-CA" smtClean="0"/>
              <a:t>2024-12-29</a:t>
            </a:fld>
            <a:endParaRPr lang="en-CA"/>
          </a:p>
        </p:txBody>
      </p:sp>
      <p:sp>
        <p:nvSpPr>
          <p:cNvPr id="6" name="Footer Placeholder 5">
            <a:extLst>
              <a:ext uri="{FF2B5EF4-FFF2-40B4-BE49-F238E27FC236}">
                <a16:creationId xmlns:a16="http://schemas.microsoft.com/office/drawing/2014/main" id="{AF2145EF-39CC-4977-AC07-5CED9F0372DF}"/>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CB8CFFE3-C94C-4781-A528-E7AB28104E3B}"/>
              </a:ext>
            </a:extLst>
          </p:cNvPr>
          <p:cNvSpPr>
            <a:spLocks noGrp="1"/>
          </p:cNvSpPr>
          <p:nvPr>
            <p:ph type="sldNum" sz="quarter" idx="12"/>
          </p:nvPr>
        </p:nvSpPr>
        <p:spPr/>
        <p:txBody>
          <a:bodyPr/>
          <a:lstStyle/>
          <a:p>
            <a:fld id="{F3EC4BF7-7309-4898-BA53-F0C340F8955C}" type="slidenum">
              <a:rPr lang="en-CA" smtClean="0"/>
              <a:t>‹#›</a:t>
            </a:fld>
            <a:endParaRPr lang="en-CA"/>
          </a:p>
        </p:txBody>
      </p:sp>
    </p:spTree>
    <p:extLst>
      <p:ext uri="{BB962C8B-B14F-4D97-AF65-F5344CB8AC3E}">
        <p14:creationId xmlns:p14="http://schemas.microsoft.com/office/powerpoint/2010/main" val="3616440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C8EFC-7F83-49E1-9D70-21E67B094630}"/>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EFFE2965-8E9E-479E-9F8D-6CFF9BB0E0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7B62B4F-2B66-4CEF-B613-F4A724E408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FCC2EF5A-688D-43CB-BB5A-FF5E00E8CBD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D1A1D8F-21C0-417C-BAFB-3A88896CD01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EF748A8D-2544-4611-866C-8BB04398CC4C}"/>
              </a:ext>
            </a:extLst>
          </p:cNvPr>
          <p:cNvSpPr>
            <a:spLocks noGrp="1"/>
          </p:cNvSpPr>
          <p:nvPr>
            <p:ph type="dt" sz="half" idx="10"/>
          </p:nvPr>
        </p:nvSpPr>
        <p:spPr/>
        <p:txBody>
          <a:bodyPr/>
          <a:lstStyle/>
          <a:p>
            <a:fld id="{A02EE599-9227-4588-BCA1-38ED6913866F}" type="datetimeFigureOut">
              <a:rPr lang="en-CA" smtClean="0"/>
              <a:t>2024-12-29</a:t>
            </a:fld>
            <a:endParaRPr lang="en-CA"/>
          </a:p>
        </p:txBody>
      </p:sp>
      <p:sp>
        <p:nvSpPr>
          <p:cNvPr id="8" name="Footer Placeholder 7">
            <a:extLst>
              <a:ext uri="{FF2B5EF4-FFF2-40B4-BE49-F238E27FC236}">
                <a16:creationId xmlns:a16="http://schemas.microsoft.com/office/drawing/2014/main" id="{2CB64F9F-2709-4938-B9CD-87A8CD5C4FB9}"/>
              </a:ext>
            </a:extLst>
          </p:cNvPr>
          <p:cNvSpPr>
            <a:spLocks noGrp="1"/>
          </p:cNvSpPr>
          <p:nvPr>
            <p:ph type="ftr" sz="quarter" idx="11"/>
          </p:nvPr>
        </p:nvSpPr>
        <p:spPr/>
        <p:txBody>
          <a:bodyPr/>
          <a:lstStyle/>
          <a:p>
            <a:endParaRPr lang="en-CA"/>
          </a:p>
        </p:txBody>
      </p:sp>
      <p:sp>
        <p:nvSpPr>
          <p:cNvPr id="9" name="Slide Number Placeholder 8">
            <a:extLst>
              <a:ext uri="{FF2B5EF4-FFF2-40B4-BE49-F238E27FC236}">
                <a16:creationId xmlns:a16="http://schemas.microsoft.com/office/drawing/2014/main" id="{C3751813-90E8-432B-B5D1-704A7A237FA2}"/>
              </a:ext>
            </a:extLst>
          </p:cNvPr>
          <p:cNvSpPr>
            <a:spLocks noGrp="1"/>
          </p:cNvSpPr>
          <p:nvPr>
            <p:ph type="sldNum" sz="quarter" idx="12"/>
          </p:nvPr>
        </p:nvSpPr>
        <p:spPr/>
        <p:txBody>
          <a:bodyPr/>
          <a:lstStyle/>
          <a:p>
            <a:fld id="{F3EC4BF7-7309-4898-BA53-F0C340F8955C}" type="slidenum">
              <a:rPr lang="en-CA" smtClean="0"/>
              <a:t>‹#›</a:t>
            </a:fld>
            <a:endParaRPr lang="en-CA"/>
          </a:p>
        </p:txBody>
      </p:sp>
    </p:spTree>
    <p:extLst>
      <p:ext uri="{BB962C8B-B14F-4D97-AF65-F5344CB8AC3E}">
        <p14:creationId xmlns:p14="http://schemas.microsoft.com/office/powerpoint/2010/main" val="12904728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4413D-675C-4F50-9AAF-BAEDA552C184}"/>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A19CB49A-AA7D-45FC-A2EA-6F3141CF6B12}"/>
              </a:ext>
            </a:extLst>
          </p:cNvPr>
          <p:cNvSpPr>
            <a:spLocks noGrp="1"/>
          </p:cNvSpPr>
          <p:nvPr>
            <p:ph type="dt" sz="half" idx="10"/>
          </p:nvPr>
        </p:nvSpPr>
        <p:spPr/>
        <p:txBody>
          <a:bodyPr/>
          <a:lstStyle/>
          <a:p>
            <a:fld id="{A02EE599-9227-4588-BCA1-38ED6913866F}" type="datetimeFigureOut">
              <a:rPr lang="en-CA" smtClean="0"/>
              <a:t>2024-12-29</a:t>
            </a:fld>
            <a:endParaRPr lang="en-CA"/>
          </a:p>
        </p:txBody>
      </p:sp>
      <p:sp>
        <p:nvSpPr>
          <p:cNvPr id="4" name="Footer Placeholder 3">
            <a:extLst>
              <a:ext uri="{FF2B5EF4-FFF2-40B4-BE49-F238E27FC236}">
                <a16:creationId xmlns:a16="http://schemas.microsoft.com/office/drawing/2014/main" id="{EE0245D1-FA17-4C38-81D6-2C9529773594}"/>
              </a:ext>
            </a:extLst>
          </p:cNvPr>
          <p:cNvSpPr>
            <a:spLocks noGrp="1"/>
          </p:cNvSpPr>
          <p:nvPr>
            <p:ph type="ftr" sz="quarter" idx="11"/>
          </p:nvPr>
        </p:nvSpPr>
        <p:spPr/>
        <p:txBody>
          <a:bodyPr/>
          <a:lstStyle/>
          <a:p>
            <a:endParaRPr lang="en-CA"/>
          </a:p>
        </p:txBody>
      </p:sp>
      <p:sp>
        <p:nvSpPr>
          <p:cNvPr id="5" name="Slide Number Placeholder 4">
            <a:extLst>
              <a:ext uri="{FF2B5EF4-FFF2-40B4-BE49-F238E27FC236}">
                <a16:creationId xmlns:a16="http://schemas.microsoft.com/office/drawing/2014/main" id="{84B4312A-FB07-4207-BF9B-96DFDF5CEA7B}"/>
              </a:ext>
            </a:extLst>
          </p:cNvPr>
          <p:cNvSpPr>
            <a:spLocks noGrp="1"/>
          </p:cNvSpPr>
          <p:nvPr>
            <p:ph type="sldNum" sz="quarter" idx="12"/>
          </p:nvPr>
        </p:nvSpPr>
        <p:spPr/>
        <p:txBody>
          <a:bodyPr/>
          <a:lstStyle/>
          <a:p>
            <a:fld id="{F3EC4BF7-7309-4898-BA53-F0C340F8955C}" type="slidenum">
              <a:rPr lang="en-CA" smtClean="0"/>
              <a:t>‹#›</a:t>
            </a:fld>
            <a:endParaRPr lang="en-CA"/>
          </a:p>
        </p:txBody>
      </p:sp>
    </p:spTree>
    <p:extLst>
      <p:ext uri="{BB962C8B-B14F-4D97-AF65-F5344CB8AC3E}">
        <p14:creationId xmlns:p14="http://schemas.microsoft.com/office/powerpoint/2010/main" val="41920255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66E79A-8406-4A3F-94C2-BAC95B6C4F17}"/>
              </a:ext>
            </a:extLst>
          </p:cNvPr>
          <p:cNvSpPr>
            <a:spLocks noGrp="1"/>
          </p:cNvSpPr>
          <p:nvPr>
            <p:ph type="dt" sz="half" idx="10"/>
          </p:nvPr>
        </p:nvSpPr>
        <p:spPr/>
        <p:txBody>
          <a:bodyPr/>
          <a:lstStyle/>
          <a:p>
            <a:fld id="{A02EE599-9227-4588-BCA1-38ED6913866F}" type="datetimeFigureOut">
              <a:rPr lang="en-CA" smtClean="0"/>
              <a:t>2024-12-29</a:t>
            </a:fld>
            <a:endParaRPr lang="en-CA"/>
          </a:p>
        </p:txBody>
      </p:sp>
      <p:sp>
        <p:nvSpPr>
          <p:cNvPr id="3" name="Footer Placeholder 2">
            <a:extLst>
              <a:ext uri="{FF2B5EF4-FFF2-40B4-BE49-F238E27FC236}">
                <a16:creationId xmlns:a16="http://schemas.microsoft.com/office/drawing/2014/main" id="{67C0EB70-0DFD-41D4-B1AD-0273A952947C}"/>
              </a:ext>
            </a:extLst>
          </p:cNvPr>
          <p:cNvSpPr>
            <a:spLocks noGrp="1"/>
          </p:cNvSpPr>
          <p:nvPr>
            <p:ph type="ftr" sz="quarter" idx="11"/>
          </p:nvPr>
        </p:nvSpPr>
        <p:spPr/>
        <p:txBody>
          <a:bodyPr/>
          <a:lstStyle/>
          <a:p>
            <a:endParaRPr lang="en-CA"/>
          </a:p>
        </p:txBody>
      </p:sp>
      <p:sp>
        <p:nvSpPr>
          <p:cNvPr id="4" name="Slide Number Placeholder 3">
            <a:extLst>
              <a:ext uri="{FF2B5EF4-FFF2-40B4-BE49-F238E27FC236}">
                <a16:creationId xmlns:a16="http://schemas.microsoft.com/office/drawing/2014/main" id="{B58D097F-4026-44AC-B068-A258290F4E4B}"/>
              </a:ext>
            </a:extLst>
          </p:cNvPr>
          <p:cNvSpPr>
            <a:spLocks noGrp="1"/>
          </p:cNvSpPr>
          <p:nvPr>
            <p:ph type="sldNum" sz="quarter" idx="12"/>
          </p:nvPr>
        </p:nvSpPr>
        <p:spPr/>
        <p:txBody>
          <a:bodyPr/>
          <a:lstStyle/>
          <a:p>
            <a:fld id="{F3EC4BF7-7309-4898-BA53-F0C340F8955C}" type="slidenum">
              <a:rPr lang="en-CA" smtClean="0"/>
              <a:t>‹#›</a:t>
            </a:fld>
            <a:endParaRPr lang="en-CA"/>
          </a:p>
        </p:txBody>
      </p:sp>
    </p:spTree>
    <p:extLst>
      <p:ext uri="{BB962C8B-B14F-4D97-AF65-F5344CB8AC3E}">
        <p14:creationId xmlns:p14="http://schemas.microsoft.com/office/powerpoint/2010/main" val="33202022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C8F935-9F57-4F81-B659-C4B950EC1FF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B7670B14-52B2-4A38-91B7-C4077A053D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6305A98D-DEAB-4BE9-9541-03F23F3D02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B3FA4EE-8B41-4F4B-AB06-6A1AF557AC19}"/>
              </a:ext>
            </a:extLst>
          </p:cNvPr>
          <p:cNvSpPr>
            <a:spLocks noGrp="1"/>
          </p:cNvSpPr>
          <p:nvPr>
            <p:ph type="dt" sz="half" idx="10"/>
          </p:nvPr>
        </p:nvSpPr>
        <p:spPr/>
        <p:txBody>
          <a:bodyPr/>
          <a:lstStyle/>
          <a:p>
            <a:fld id="{A02EE599-9227-4588-BCA1-38ED6913866F}" type="datetimeFigureOut">
              <a:rPr lang="en-CA" smtClean="0"/>
              <a:t>2024-12-29</a:t>
            </a:fld>
            <a:endParaRPr lang="en-CA"/>
          </a:p>
        </p:txBody>
      </p:sp>
      <p:sp>
        <p:nvSpPr>
          <p:cNvPr id="6" name="Footer Placeholder 5">
            <a:extLst>
              <a:ext uri="{FF2B5EF4-FFF2-40B4-BE49-F238E27FC236}">
                <a16:creationId xmlns:a16="http://schemas.microsoft.com/office/drawing/2014/main" id="{A7BB0B4C-7E5A-4415-81F2-B337B04090E6}"/>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5FC1699E-3EBE-4A6D-B979-2BF93C72F1E7}"/>
              </a:ext>
            </a:extLst>
          </p:cNvPr>
          <p:cNvSpPr>
            <a:spLocks noGrp="1"/>
          </p:cNvSpPr>
          <p:nvPr>
            <p:ph type="sldNum" sz="quarter" idx="12"/>
          </p:nvPr>
        </p:nvSpPr>
        <p:spPr/>
        <p:txBody>
          <a:bodyPr/>
          <a:lstStyle/>
          <a:p>
            <a:fld id="{F3EC4BF7-7309-4898-BA53-F0C340F8955C}" type="slidenum">
              <a:rPr lang="en-CA" smtClean="0"/>
              <a:t>‹#›</a:t>
            </a:fld>
            <a:endParaRPr lang="en-CA"/>
          </a:p>
        </p:txBody>
      </p:sp>
    </p:spTree>
    <p:extLst>
      <p:ext uri="{BB962C8B-B14F-4D97-AF65-F5344CB8AC3E}">
        <p14:creationId xmlns:p14="http://schemas.microsoft.com/office/powerpoint/2010/main" val="22221236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BFEF5-9339-404F-83BC-17787BDB0D2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D0D90FE9-C73F-46AE-827D-290C161653A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a:extLst>
              <a:ext uri="{FF2B5EF4-FFF2-40B4-BE49-F238E27FC236}">
                <a16:creationId xmlns:a16="http://schemas.microsoft.com/office/drawing/2014/main" id="{E4BD8615-1092-4CB5-84BA-8218D6BD2B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104737-E182-447F-8070-849EDCDC2919}"/>
              </a:ext>
            </a:extLst>
          </p:cNvPr>
          <p:cNvSpPr>
            <a:spLocks noGrp="1"/>
          </p:cNvSpPr>
          <p:nvPr>
            <p:ph type="dt" sz="half" idx="10"/>
          </p:nvPr>
        </p:nvSpPr>
        <p:spPr/>
        <p:txBody>
          <a:bodyPr/>
          <a:lstStyle/>
          <a:p>
            <a:fld id="{A02EE599-9227-4588-BCA1-38ED6913866F}" type="datetimeFigureOut">
              <a:rPr lang="en-CA" smtClean="0"/>
              <a:t>2024-12-29</a:t>
            </a:fld>
            <a:endParaRPr lang="en-CA"/>
          </a:p>
        </p:txBody>
      </p:sp>
      <p:sp>
        <p:nvSpPr>
          <p:cNvPr id="6" name="Footer Placeholder 5">
            <a:extLst>
              <a:ext uri="{FF2B5EF4-FFF2-40B4-BE49-F238E27FC236}">
                <a16:creationId xmlns:a16="http://schemas.microsoft.com/office/drawing/2014/main" id="{1810D52E-3A77-459D-A5FC-D61E0BFA847B}"/>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B65B4C97-F127-4779-BCB1-D42C2D45E0C1}"/>
              </a:ext>
            </a:extLst>
          </p:cNvPr>
          <p:cNvSpPr>
            <a:spLocks noGrp="1"/>
          </p:cNvSpPr>
          <p:nvPr>
            <p:ph type="sldNum" sz="quarter" idx="12"/>
          </p:nvPr>
        </p:nvSpPr>
        <p:spPr/>
        <p:txBody>
          <a:bodyPr/>
          <a:lstStyle/>
          <a:p>
            <a:fld id="{F3EC4BF7-7309-4898-BA53-F0C340F8955C}" type="slidenum">
              <a:rPr lang="en-CA" smtClean="0"/>
              <a:t>‹#›</a:t>
            </a:fld>
            <a:endParaRPr lang="en-CA"/>
          </a:p>
        </p:txBody>
      </p:sp>
    </p:spTree>
    <p:extLst>
      <p:ext uri="{BB962C8B-B14F-4D97-AF65-F5344CB8AC3E}">
        <p14:creationId xmlns:p14="http://schemas.microsoft.com/office/powerpoint/2010/main" val="36558057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6" Type="http://schemas.openxmlformats.org/officeDocument/2006/relationships/image" Target="../media/image1.jpeg"/><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theme" Target="../theme/theme3.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978E1B-EE70-467B-81B8-FFED598FD43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3B7CA06A-7D49-4B4B-8718-653F36583C4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2027B986-A806-4B8D-8054-AF088C8167C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2EE599-9227-4588-BCA1-38ED6913866F}" type="datetimeFigureOut">
              <a:rPr lang="en-CA" smtClean="0"/>
              <a:t>2024-12-29</a:t>
            </a:fld>
            <a:endParaRPr lang="en-CA"/>
          </a:p>
        </p:txBody>
      </p:sp>
      <p:sp>
        <p:nvSpPr>
          <p:cNvPr id="5" name="Footer Placeholder 4">
            <a:extLst>
              <a:ext uri="{FF2B5EF4-FFF2-40B4-BE49-F238E27FC236}">
                <a16:creationId xmlns:a16="http://schemas.microsoft.com/office/drawing/2014/main" id="{2F0BDC06-E1F5-4A76-9BA8-DA8D2DD2BE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a:extLst>
              <a:ext uri="{FF2B5EF4-FFF2-40B4-BE49-F238E27FC236}">
                <a16:creationId xmlns:a16="http://schemas.microsoft.com/office/drawing/2014/main" id="{8E84DE22-CB22-416D-AAFE-E1A16C8A6EC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EC4BF7-7309-4898-BA53-F0C340F8955C}" type="slidenum">
              <a:rPr lang="en-CA" smtClean="0"/>
              <a:t>‹#›</a:t>
            </a:fld>
            <a:endParaRPr lang="en-CA"/>
          </a:p>
        </p:txBody>
      </p:sp>
    </p:spTree>
    <p:extLst>
      <p:ext uri="{BB962C8B-B14F-4D97-AF65-F5344CB8AC3E}">
        <p14:creationId xmlns:p14="http://schemas.microsoft.com/office/powerpoint/2010/main" val="2115959055"/>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4A2DA00-F958-4C7E-88F0-0CAAB80A27E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E8B49690-D0A5-4A39-A2FB-1EE5DD8A93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74FF53CE-7E8A-4B81-A43A-FB1D10163F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4CF61F-22C5-40B1-BF55-8FF660C96510}" type="datetime1">
              <a:rPr lang="en-CA" smtClean="0"/>
              <a:t>2024-12-29</a:t>
            </a:fld>
            <a:endParaRPr lang="en-CA"/>
          </a:p>
        </p:txBody>
      </p:sp>
      <p:sp>
        <p:nvSpPr>
          <p:cNvPr id="5" name="Footer Placeholder 4">
            <a:extLst>
              <a:ext uri="{FF2B5EF4-FFF2-40B4-BE49-F238E27FC236}">
                <a16:creationId xmlns:a16="http://schemas.microsoft.com/office/drawing/2014/main" id="{074CED9E-0290-4FCC-98A6-B472EE47551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a:extLst>
              <a:ext uri="{FF2B5EF4-FFF2-40B4-BE49-F238E27FC236}">
                <a16:creationId xmlns:a16="http://schemas.microsoft.com/office/drawing/2014/main" id="{8CA9D50D-B63A-4FC1-A34D-2179BD6A9A1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4379023-4D76-4C27-AF5B-F2F8EFE14B1F}" type="slidenum">
              <a:rPr lang="en-CA" smtClean="0"/>
              <a:t>‹#›</a:t>
            </a:fld>
            <a:endParaRPr lang="en-CA"/>
          </a:p>
        </p:txBody>
      </p:sp>
    </p:spTree>
    <p:extLst>
      <p:ext uri="{BB962C8B-B14F-4D97-AF65-F5344CB8AC3E}">
        <p14:creationId xmlns:p14="http://schemas.microsoft.com/office/powerpoint/2010/main" val="24042329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06D4E53-08BA-BE42-A02F-58E2BBD69C70}"/>
              </a:ext>
            </a:extLst>
          </p:cNvPr>
          <p:cNvPicPr>
            <a:picLocks noChangeAspect="1"/>
          </p:cNvPicPr>
          <p:nvPr userDrawn="1"/>
        </p:nvPicPr>
        <p:blipFill>
          <a:blip r:embed="rId16"/>
          <a:stretch>
            <a:fillRect/>
          </a:stretch>
        </p:blipFill>
        <p:spPr>
          <a:xfrm>
            <a:off x="-11792" y="8164"/>
            <a:ext cx="12179300" cy="6858000"/>
          </a:xfrm>
          <a:prstGeom prst="rect">
            <a:avLst/>
          </a:prstGeom>
        </p:spPr>
      </p:pic>
      <p:sp>
        <p:nvSpPr>
          <p:cNvPr id="2" name="Title Placeholder 1"/>
          <p:cNvSpPr>
            <a:spLocks noGrp="1"/>
          </p:cNvSpPr>
          <p:nvPr>
            <p:ph type="title"/>
          </p:nvPr>
        </p:nvSpPr>
        <p:spPr>
          <a:xfrm>
            <a:off x="421822" y="816430"/>
            <a:ext cx="10515600" cy="644978"/>
          </a:xfrm>
          <a:prstGeom prst="rect">
            <a:avLst/>
          </a:prstGeom>
        </p:spPr>
        <p:txBody>
          <a:bodyPr vert="horz" lIns="91440" tIns="45720" rIns="91440" bIns="45720" rtlCol="0" anchor="t" anchorCtr="0">
            <a:noAutofit/>
          </a:bodyPr>
          <a:lstStyle/>
          <a:p>
            <a:r>
              <a:rPr lang="en-US"/>
              <a:t>Click to edit Master title style</a:t>
            </a:r>
          </a:p>
        </p:txBody>
      </p:sp>
      <p:sp>
        <p:nvSpPr>
          <p:cNvPr id="6" name="Slide Number Placeholder 5"/>
          <p:cNvSpPr>
            <a:spLocks noGrp="1"/>
          </p:cNvSpPr>
          <p:nvPr>
            <p:ph type="sldNum" sz="quarter" idx="4"/>
          </p:nvPr>
        </p:nvSpPr>
        <p:spPr>
          <a:xfrm>
            <a:off x="9059636" y="6108471"/>
            <a:ext cx="2743200" cy="365125"/>
          </a:xfrm>
          <a:prstGeom prst="rect">
            <a:avLst/>
          </a:prstGeom>
        </p:spPr>
        <p:txBody>
          <a:bodyPr vert="horz" lIns="91440" tIns="45720" rIns="91440" bIns="45720" rtlCol="0" anchor="ctr"/>
          <a:lstStyle>
            <a:lvl1pPr algn="r">
              <a:defRPr sz="1200" baseline="0">
                <a:solidFill>
                  <a:schemeClr val="tx1"/>
                </a:solidFill>
              </a:defRPr>
            </a:lvl1pPr>
          </a:lstStyle>
          <a:p>
            <a:fld id="{A738FFEA-31A8-2A45-BE95-11B41D2245F5}" type="slidenum">
              <a:rPr lang="en-US" smtClean="0"/>
              <a:pPr/>
              <a:t>‹#›</a:t>
            </a:fld>
            <a:endParaRPr lang="en-US"/>
          </a:p>
        </p:txBody>
      </p:sp>
      <p:sp>
        <p:nvSpPr>
          <p:cNvPr id="10" name="Text Placeholder 9">
            <a:extLst>
              <a:ext uri="{FF2B5EF4-FFF2-40B4-BE49-F238E27FC236}">
                <a16:creationId xmlns:a16="http://schemas.microsoft.com/office/drawing/2014/main" id="{AF857D11-A882-A947-9FD3-680E8241CE37}"/>
              </a:ext>
            </a:extLst>
          </p:cNvPr>
          <p:cNvSpPr>
            <a:spLocks noGrp="1"/>
          </p:cNvSpPr>
          <p:nvPr>
            <p:ph type="body" idx="1"/>
          </p:nvPr>
        </p:nvSpPr>
        <p:spPr>
          <a:xfrm>
            <a:off x="838200" y="2687181"/>
            <a:ext cx="10099222" cy="199095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19717198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Lst>
  <p:hf hdr="0" ftr="0"/>
  <p:txStyles>
    <p:titleStyle>
      <a:lvl1pPr algn="l" defTabSz="914400" rtl="0" eaLnBrk="1" latinLnBrk="0" hangingPunct="1">
        <a:lnSpc>
          <a:spcPct val="90000"/>
        </a:lnSpc>
        <a:spcBef>
          <a:spcPct val="0"/>
        </a:spcBef>
        <a:buNone/>
        <a:defRPr sz="3800" b="1" i="0" kern="0" spc="100" baseline="0">
          <a:solidFill>
            <a:schemeClr val="tx1"/>
          </a:solidFill>
          <a:latin typeface="IvyPresto Display" panose="020B0404020101010102" pitchFamily="34" charset="0"/>
          <a:ea typeface="+mj-ea"/>
          <a:cs typeface="+mj-cs"/>
        </a:defRPr>
      </a:lvl1pPr>
    </p:titleStyle>
    <p:bodyStyle>
      <a:lvl1pPr marL="0" indent="0" algn="l" defTabSz="914400" rtl="0" eaLnBrk="1" latinLnBrk="0" hangingPunct="1">
        <a:lnSpc>
          <a:spcPts val="3000"/>
        </a:lnSpc>
        <a:spcBef>
          <a:spcPts val="1000"/>
        </a:spcBef>
        <a:buFontTx/>
        <a:buNone/>
        <a:defRPr sz="2500" kern="0" spc="100" baseline="0">
          <a:solidFill>
            <a:schemeClr val="tx1"/>
          </a:solidFill>
          <a:latin typeface="MuktaMahee Light" panose="020B0000000000000000" pitchFamily="34" charset="77"/>
          <a:ea typeface="+mn-ea"/>
          <a:cs typeface="+mn-cs"/>
        </a:defRPr>
      </a:lvl1pPr>
      <a:lvl2pPr marL="457200" indent="0" algn="l" defTabSz="914400" rtl="0" eaLnBrk="1" latinLnBrk="0" hangingPunct="1">
        <a:lnSpc>
          <a:spcPts val="3000"/>
        </a:lnSpc>
        <a:spcBef>
          <a:spcPts val="500"/>
        </a:spcBef>
        <a:buFontTx/>
        <a:buNone/>
        <a:defRPr sz="2000" kern="0" spc="100" baseline="0">
          <a:solidFill>
            <a:schemeClr val="tx1"/>
          </a:solidFill>
          <a:latin typeface="MuktaMahee Light" panose="020B0000000000000000" pitchFamily="34" charset="77"/>
          <a:ea typeface="+mn-ea"/>
          <a:cs typeface="+mn-cs"/>
        </a:defRPr>
      </a:lvl2pPr>
      <a:lvl3pPr marL="914400" indent="0" algn="l" defTabSz="914400" rtl="0" eaLnBrk="1" latinLnBrk="0" hangingPunct="1">
        <a:lnSpc>
          <a:spcPts val="3000"/>
        </a:lnSpc>
        <a:spcBef>
          <a:spcPts val="500"/>
        </a:spcBef>
        <a:buFontTx/>
        <a:buNone/>
        <a:defRPr sz="1500" kern="0" spc="100" baseline="0">
          <a:solidFill>
            <a:schemeClr val="tx1"/>
          </a:solidFill>
          <a:latin typeface="MuktaMahee Light" panose="020B0000000000000000" pitchFamily="34" charset="77"/>
          <a:ea typeface="+mn-ea"/>
          <a:cs typeface="+mn-cs"/>
        </a:defRPr>
      </a:lvl3pPr>
      <a:lvl4pPr marL="13716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4pPr>
      <a:lvl5pPr marL="18288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0016B-9905-4EA1-BDC9-57094AAC948F}"/>
              </a:ext>
            </a:extLst>
          </p:cNvPr>
          <p:cNvSpPr>
            <a:spLocks noGrp="1"/>
          </p:cNvSpPr>
          <p:nvPr>
            <p:ph type="title"/>
          </p:nvPr>
        </p:nvSpPr>
        <p:spPr>
          <a:xfrm>
            <a:off x="1137036" y="548640"/>
            <a:ext cx="9916632" cy="1188720"/>
          </a:xfrm>
        </p:spPr>
        <p:txBody>
          <a:bodyPr>
            <a:normAutofit fontScale="90000"/>
          </a:bodyPr>
          <a:lstStyle/>
          <a:p>
            <a:r>
              <a:rPr lang="en-US" sz="5400" b="1" dirty="0">
                <a:solidFill>
                  <a:schemeClr val="tx1">
                    <a:lumMod val="85000"/>
                    <a:lumOff val="15000"/>
                  </a:schemeClr>
                </a:solidFill>
              </a:rPr>
              <a:t>LAND ACKNOWLEDGEMENT</a:t>
            </a:r>
            <a:br>
              <a:rPr lang="en-US" sz="5400" b="1" dirty="0">
                <a:solidFill>
                  <a:schemeClr val="tx1">
                    <a:lumMod val="85000"/>
                    <a:lumOff val="15000"/>
                  </a:schemeClr>
                </a:solidFill>
                <a:ea typeface="Calibri Light"/>
                <a:cs typeface="Calibri Light"/>
              </a:rPr>
            </a:br>
            <a:r>
              <a:rPr lang="en-US" sz="5400" b="1" dirty="0" err="1">
                <a:solidFill>
                  <a:schemeClr val="tx1">
                    <a:lumMod val="85000"/>
                    <a:lumOff val="15000"/>
                  </a:schemeClr>
                </a:solidFill>
                <a:ea typeface="Calibri Light"/>
                <a:cs typeface="Calibri Light"/>
              </a:rPr>
              <a:t>PeerWorks</a:t>
            </a:r>
            <a:endParaRPr lang="en-CA" sz="2000" b="1" dirty="0" err="1">
              <a:solidFill>
                <a:schemeClr val="tx1">
                  <a:lumMod val="85000"/>
                  <a:lumOff val="15000"/>
                </a:schemeClr>
              </a:solidFill>
            </a:endParaRPr>
          </a:p>
        </p:txBody>
      </p:sp>
      <p:sp>
        <p:nvSpPr>
          <p:cNvPr id="3" name="Content Placeholder 2">
            <a:extLst>
              <a:ext uri="{FF2B5EF4-FFF2-40B4-BE49-F238E27FC236}">
                <a16:creationId xmlns:a16="http://schemas.microsoft.com/office/drawing/2014/main" id="{D7760CB9-BA6D-4421-AB30-03C2ED311961}"/>
              </a:ext>
            </a:extLst>
          </p:cNvPr>
          <p:cNvSpPr>
            <a:spLocks noGrp="1"/>
          </p:cNvSpPr>
          <p:nvPr>
            <p:ph idx="1"/>
          </p:nvPr>
        </p:nvSpPr>
        <p:spPr>
          <a:xfrm>
            <a:off x="1137036" y="2748699"/>
            <a:ext cx="10460453" cy="3837764"/>
          </a:xfrm>
        </p:spPr>
        <p:txBody>
          <a:bodyPr anchor="ctr">
            <a:noAutofit/>
          </a:bodyPr>
          <a:lstStyle/>
          <a:p>
            <a:pPr marL="0" indent="0" algn="l">
              <a:buNone/>
            </a:pPr>
            <a:r>
              <a:rPr lang="en-US" sz="2200">
                <a:latin typeface="+mj-lt"/>
                <a:ea typeface="Calibri" panose="020F0502020204030204" pitchFamily="34" charset="0"/>
                <a:cs typeface="Times New Roman" panose="02020603050405020304" pitchFamily="18" charset="0"/>
              </a:rPr>
              <a:t>I am speaking to you today from Toronto. </a:t>
            </a:r>
            <a:r>
              <a:rPr lang="en-US" sz="2200" b="0" i="0">
                <a:solidFill>
                  <a:srgbClr val="000000"/>
                </a:solidFill>
                <a:effectLst/>
                <a:latin typeface="+mj-lt"/>
                <a:cs typeface="Times New Roman" panose="02020603050405020304" pitchFamily="18" charset="0"/>
              </a:rPr>
              <a:t>Toronto is in the 'Dish With One Spoon Territory’.  The Dish With One Spoon is a treaty between the Anishinaabe, Mississaugas and Haudenosaunee that bound them to share the territory and protect the land. Subsequent Indigenous Nations and peoples, Europeans and all newcomers have been invited into this treaty in the spirit of peace, friendship and respect.</a:t>
            </a:r>
          </a:p>
          <a:p>
            <a:pPr marL="0" indent="0" algn="l">
              <a:buNone/>
            </a:pPr>
            <a:r>
              <a:rPr lang="en-US" sz="2200" b="0" i="0">
                <a:solidFill>
                  <a:srgbClr val="000000"/>
                </a:solidFill>
                <a:effectLst/>
                <a:latin typeface="+mj-lt"/>
                <a:cs typeface="Times New Roman" panose="02020603050405020304" pitchFamily="18" charset="0"/>
              </a:rPr>
              <a:t>The "Dish", or sometimes it is called the "Bowl", represents what is now southern Ontario, from the Great Lakes to Quebec and from Lake Simcoe into the United States. *We all eat out of the Dish, all of us that share this territory, with only one spoon. That means we have to share the responsibility of ensuring the dish is never empty, which includes taking care of the land and the creatures we share it with. Importantly, there are no knives at the table, representing that we must keep the peace. </a:t>
            </a:r>
            <a:br>
              <a:rPr lang="en-US" sz="2200" b="0" i="0">
                <a:solidFill>
                  <a:srgbClr val="000000"/>
                </a:solidFill>
                <a:effectLst/>
                <a:latin typeface="+mj-lt"/>
                <a:cs typeface="Times New Roman" panose="02020603050405020304" pitchFamily="18" charset="0"/>
              </a:rPr>
            </a:br>
            <a:br>
              <a:rPr lang="en-US" sz="2200" b="0" i="0">
                <a:solidFill>
                  <a:srgbClr val="000000"/>
                </a:solidFill>
                <a:effectLst/>
                <a:latin typeface="+mj-lt"/>
                <a:cs typeface="Times New Roman" panose="02020603050405020304" pitchFamily="18" charset="0"/>
              </a:rPr>
            </a:br>
            <a:r>
              <a:rPr lang="en-US" sz="2200" b="0" i="0">
                <a:solidFill>
                  <a:srgbClr val="201F1E"/>
                </a:solidFill>
                <a:effectLst/>
                <a:latin typeface="+mj-lt"/>
                <a:cs typeface="Times New Roman" panose="02020603050405020304" pitchFamily="18" charset="0"/>
              </a:rPr>
              <a:t>We want to acknowledge and respect all indigenous people who don’t live in their traditional territories but have made a home in different parts of Ontario and have brought their culture with them.</a:t>
            </a:r>
            <a:endParaRPr lang="en-US" sz="2200">
              <a:effectLst/>
              <a:latin typeface="+mj-lt"/>
              <a:ea typeface="Calibri" panose="020F0502020204030204" pitchFamily="34" charset="0"/>
              <a:cs typeface="Times New Roman" panose="02020603050405020304" pitchFamily="18" charset="0"/>
            </a:endParaRPr>
          </a:p>
          <a:p>
            <a:pPr marL="0" indent="0">
              <a:buNone/>
            </a:pPr>
            <a:endParaRPr lang="en-US" sz="2200">
              <a:solidFill>
                <a:schemeClr val="tx1">
                  <a:lumMod val="85000"/>
                  <a:lumOff val="15000"/>
                </a:schemeClr>
              </a:solidFill>
              <a:latin typeface="+mj-lt"/>
            </a:endParaRPr>
          </a:p>
          <a:p>
            <a:pPr marL="0" indent="0">
              <a:buNone/>
            </a:pPr>
            <a:endParaRPr lang="en-CA" sz="2200">
              <a:solidFill>
                <a:schemeClr val="tx1">
                  <a:lumMod val="85000"/>
                  <a:lumOff val="15000"/>
                </a:schemeClr>
              </a:solidFill>
              <a:latin typeface="+mj-lt"/>
            </a:endParaRPr>
          </a:p>
        </p:txBody>
      </p:sp>
      <p:sp>
        <p:nvSpPr>
          <p:cNvPr id="4" name="Slide Number Placeholder 3">
            <a:extLst>
              <a:ext uri="{FF2B5EF4-FFF2-40B4-BE49-F238E27FC236}">
                <a16:creationId xmlns:a16="http://schemas.microsoft.com/office/drawing/2014/main" id="{E06B30E7-F9A1-45E0-9465-5671C66ECEB2}"/>
              </a:ext>
            </a:extLst>
          </p:cNvPr>
          <p:cNvSpPr>
            <a:spLocks noGrp="1"/>
          </p:cNvSpPr>
          <p:nvPr>
            <p:ph type="sldNum" sz="quarter" idx="12"/>
          </p:nvPr>
        </p:nvSpPr>
        <p:spPr/>
        <p:txBody>
          <a:bodyPr/>
          <a:lstStyle/>
          <a:p>
            <a:fld id="{E4379023-4D76-4C27-AF5B-F2F8EFE14B1F}" type="slidenum">
              <a:rPr lang="en-CA" smtClean="0"/>
              <a:t>1</a:t>
            </a:fld>
            <a:endParaRPr lang="en-CA"/>
          </a:p>
        </p:txBody>
      </p:sp>
    </p:spTree>
    <p:extLst>
      <p:ext uri="{BB962C8B-B14F-4D97-AF65-F5344CB8AC3E}">
        <p14:creationId xmlns:p14="http://schemas.microsoft.com/office/powerpoint/2010/main" val="35336054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0016B-9905-4EA1-BDC9-57094AAC948F}"/>
              </a:ext>
            </a:extLst>
          </p:cNvPr>
          <p:cNvSpPr>
            <a:spLocks noGrp="1"/>
          </p:cNvSpPr>
          <p:nvPr>
            <p:ph type="title"/>
          </p:nvPr>
        </p:nvSpPr>
        <p:spPr>
          <a:xfrm>
            <a:off x="1137036" y="548640"/>
            <a:ext cx="9916632" cy="1188720"/>
          </a:xfrm>
        </p:spPr>
        <p:txBody>
          <a:bodyPr>
            <a:normAutofit fontScale="90000"/>
          </a:bodyPr>
          <a:lstStyle/>
          <a:p>
            <a:r>
              <a:rPr lang="en-US" sz="5400" b="1" dirty="0">
                <a:solidFill>
                  <a:schemeClr val="tx1">
                    <a:lumMod val="85000"/>
                    <a:lumOff val="15000"/>
                  </a:schemeClr>
                </a:solidFill>
              </a:rPr>
              <a:t>LAND ACKNOWLEDGEMENT</a:t>
            </a:r>
            <a:br>
              <a:rPr lang="en-US" sz="5400" b="1" dirty="0">
                <a:solidFill>
                  <a:schemeClr val="tx1">
                    <a:lumMod val="85000"/>
                    <a:lumOff val="15000"/>
                  </a:schemeClr>
                </a:solidFill>
              </a:rPr>
            </a:br>
            <a:r>
              <a:rPr lang="en-US" sz="5400" b="1" dirty="0">
                <a:solidFill>
                  <a:schemeClr val="tx1">
                    <a:lumMod val="85000"/>
                    <a:lumOff val="15000"/>
                  </a:schemeClr>
                </a:solidFill>
                <a:ea typeface="Calibri Light"/>
                <a:cs typeface="Calibri Light"/>
              </a:rPr>
              <a:t>Darcey</a:t>
            </a:r>
            <a:endParaRPr lang="en-CA" sz="2000" b="1" dirty="0">
              <a:solidFill>
                <a:schemeClr val="tx1">
                  <a:lumMod val="85000"/>
                  <a:lumOff val="15000"/>
                </a:schemeClr>
              </a:solidFill>
            </a:endParaRPr>
          </a:p>
        </p:txBody>
      </p:sp>
      <p:sp>
        <p:nvSpPr>
          <p:cNvPr id="3" name="Content Placeholder 2">
            <a:extLst>
              <a:ext uri="{FF2B5EF4-FFF2-40B4-BE49-F238E27FC236}">
                <a16:creationId xmlns:a16="http://schemas.microsoft.com/office/drawing/2014/main" id="{D7760CB9-BA6D-4421-AB30-03C2ED311961}"/>
              </a:ext>
            </a:extLst>
          </p:cNvPr>
          <p:cNvSpPr>
            <a:spLocks noGrp="1"/>
          </p:cNvSpPr>
          <p:nvPr>
            <p:ph idx="1"/>
          </p:nvPr>
        </p:nvSpPr>
        <p:spPr>
          <a:xfrm>
            <a:off x="1137036" y="2262786"/>
            <a:ext cx="10460453" cy="4290547"/>
          </a:xfrm>
        </p:spPr>
        <p:txBody>
          <a:bodyPr anchor="ctr">
            <a:noAutofit/>
          </a:bodyPr>
          <a:lstStyle/>
          <a:p>
            <a:pPr>
              <a:buNone/>
            </a:pPr>
            <a:r>
              <a:rPr lang="en-US" sz="2200" dirty="0">
                <a:solidFill>
                  <a:srgbClr val="000000"/>
                </a:solidFill>
                <a:ea typeface="+mn-lt"/>
                <a:cs typeface="+mn-lt"/>
              </a:rPr>
              <a:t>I would like to begin this Meeting by acknowledging </a:t>
            </a:r>
            <a:r>
              <a:rPr lang="en-US" sz="2200" b="0" i="0" dirty="0">
                <a:solidFill>
                  <a:srgbClr val="000000"/>
                </a:solidFill>
                <a:effectLst/>
                <a:ea typeface="+mn-lt"/>
                <a:cs typeface="+mn-lt"/>
              </a:rPr>
              <a:t>the </a:t>
            </a:r>
            <a:r>
              <a:rPr lang="en-US" sz="2200" dirty="0">
                <a:solidFill>
                  <a:srgbClr val="000000"/>
                </a:solidFill>
                <a:ea typeface="+mn-lt"/>
                <a:cs typeface="+mn-lt"/>
              </a:rPr>
              <a:t>Indigenous Peoples of all </a:t>
            </a:r>
            <a:r>
              <a:rPr lang="en-US" sz="2200" b="0" i="0" dirty="0">
                <a:solidFill>
                  <a:srgbClr val="000000"/>
                </a:solidFill>
                <a:effectLst/>
                <a:ea typeface="+mn-lt"/>
                <a:cs typeface="+mn-lt"/>
              </a:rPr>
              <a:t>the </a:t>
            </a:r>
            <a:r>
              <a:rPr lang="en-US" sz="2200" dirty="0">
                <a:solidFill>
                  <a:srgbClr val="000000"/>
                </a:solidFill>
                <a:ea typeface="+mn-lt"/>
                <a:cs typeface="+mn-lt"/>
              </a:rPr>
              <a:t>lands that we are on today. While we meet today on a virtual platform, I would like to take a moment to acknowledge the importance of the lands, which we each call home. We do this to reaffirm our commitment and responsibility in improving relationships between nations and to improving our own understanding of local Indigenous peoples and their cultures. From coast to coast to coast, we acknowledge the ancestral and unceded territory of all the Inuit, Métis</a:t>
            </a:r>
            <a:r>
              <a:rPr lang="en-US" sz="2200" b="0" i="0" dirty="0">
                <a:solidFill>
                  <a:srgbClr val="000000"/>
                </a:solidFill>
                <a:effectLst/>
                <a:ea typeface="+mn-lt"/>
                <a:cs typeface="+mn-lt"/>
              </a:rPr>
              <a:t>, </a:t>
            </a:r>
            <a:r>
              <a:rPr lang="en-US" sz="2200" dirty="0">
                <a:solidFill>
                  <a:srgbClr val="000000"/>
                </a:solidFill>
                <a:ea typeface="+mn-lt"/>
                <a:cs typeface="+mn-lt"/>
              </a:rPr>
              <a:t>and First Nations people that call this land home</a:t>
            </a:r>
            <a:r>
              <a:rPr lang="en-US" sz="2200" b="0" i="0" dirty="0">
                <a:solidFill>
                  <a:srgbClr val="000000"/>
                </a:solidFill>
                <a:effectLst/>
                <a:ea typeface="+mn-lt"/>
                <a:cs typeface="+mn-lt"/>
              </a:rPr>
              <a:t>.</a:t>
            </a:r>
            <a:r>
              <a:rPr lang="en-US" sz="2200" dirty="0">
                <a:solidFill>
                  <a:srgbClr val="000000"/>
                </a:solidFill>
                <a:ea typeface="+mn-lt"/>
                <a:cs typeface="+mn-lt"/>
              </a:rPr>
              <a:t> I am joining today from </a:t>
            </a:r>
            <a:r>
              <a:rPr lang="en-US" sz="2200" b="0" i="0" dirty="0">
                <a:solidFill>
                  <a:srgbClr val="000000"/>
                </a:solidFill>
                <a:effectLst/>
                <a:ea typeface="+mn-lt"/>
                <a:cs typeface="+mn-lt"/>
              </a:rPr>
              <a:t>the </a:t>
            </a:r>
            <a:r>
              <a:rPr lang="en-US" sz="2200" dirty="0">
                <a:solidFill>
                  <a:srgbClr val="000000"/>
                </a:solidFill>
                <a:ea typeface="+mn-lt"/>
                <a:cs typeface="+mn-lt"/>
              </a:rPr>
              <a:t>traditional territory of the Nipissing First Nation Anishinaabe. This territory is covered by the Robinson-Huron </a:t>
            </a:r>
            <a:r>
              <a:rPr lang="en-US" sz="2200" b="0" i="0" dirty="0">
                <a:solidFill>
                  <a:srgbClr val="000000"/>
                </a:solidFill>
                <a:effectLst/>
                <a:ea typeface="+mn-lt"/>
                <a:cs typeface="+mn-lt"/>
              </a:rPr>
              <a:t>and </a:t>
            </a:r>
            <a:r>
              <a:rPr lang="en-US" sz="2200" dirty="0">
                <a:solidFill>
                  <a:srgbClr val="000000"/>
                </a:solidFill>
                <a:ea typeface="+mn-lt"/>
                <a:cs typeface="+mn-lt"/>
              </a:rPr>
              <a:t>Upper Canada Treaties</a:t>
            </a:r>
            <a:r>
              <a:rPr lang="en-US" sz="2200" b="0" i="0" dirty="0">
                <a:solidFill>
                  <a:srgbClr val="000000"/>
                </a:solidFill>
                <a:effectLst/>
                <a:ea typeface="+mn-lt"/>
                <a:cs typeface="+mn-lt"/>
              </a:rPr>
              <a:t>.</a:t>
            </a:r>
            <a:endParaRPr lang="en-US" dirty="0"/>
          </a:p>
          <a:p>
            <a:pPr>
              <a:buNone/>
            </a:pPr>
            <a:endParaRPr lang="en-US" sz="2200" dirty="0">
              <a:ea typeface="Calibri" panose="020F0502020204030204" pitchFamily="34" charset="0"/>
              <a:cs typeface="Calibri"/>
            </a:endParaRPr>
          </a:p>
          <a:p>
            <a:pPr marL="0" indent="0" algn="l">
              <a:buNone/>
            </a:pPr>
            <a:endParaRPr lang="en-US" sz="2200">
              <a:solidFill>
                <a:srgbClr val="262626"/>
              </a:solidFill>
              <a:effectLst/>
              <a:latin typeface="Calibri Light" panose="020F0302020204030204"/>
              <a:ea typeface="Calibri Light" panose="020F0302020204030204"/>
              <a:cs typeface="Calibri Light" panose="020F0302020204030204"/>
            </a:endParaRPr>
          </a:p>
          <a:p>
            <a:pPr marL="0" indent="0">
              <a:buNone/>
            </a:pPr>
            <a:endParaRPr lang="en-CA" sz="2200">
              <a:solidFill>
                <a:schemeClr val="tx1">
                  <a:lumMod val="85000"/>
                  <a:lumOff val="15000"/>
                </a:schemeClr>
              </a:solidFill>
              <a:latin typeface="+mj-lt"/>
              <a:ea typeface="Calibri Light" panose="020F0302020204030204"/>
              <a:cs typeface="Calibri Light" panose="020F0302020204030204"/>
            </a:endParaRPr>
          </a:p>
        </p:txBody>
      </p:sp>
      <p:sp>
        <p:nvSpPr>
          <p:cNvPr id="4" name="Slide Number Placeholder 3">
            <a:extLst>
              <a:ext uri="{FF2B5EF4-FFF2-40B4-BE49-F238E27FC236}">
                <a16:creationId xmlns:a16="http://schemas.microsoft.com/office/drawing/2014/main" id="{E06B30E7-F9A1-45E0-9465-5671C66ECEB2}"/>
              </a:ext>
            </a:extLst>
          </p:cNvPr>
          <p:cNvSpPr>
            <a:spLocks noGrp="1"/>
          </p:cNvSpPr>
          <p:nvPr>
            <p:ph type="sldNum" sz="quarter" idx="12"/>
          </p:nvPr>
        </p:nvSpPr>
        <p:spPr/>
        <p:txBody>
          <a:bodyPr/>
          <a:lstStyle/>
          <a:p>
            <a:fld id="{E4379023-4D76-4C27-AF5B-F2F8EFE14B1F}" type="slidenum">
              <a:rPr lang="en-CA" smtClean="0"/>
              <a:t>10</a:t>
            </a:fld>
            <a:endParaRPr lang="en-CA"/>
          </a:p>
        </p:txBody>
      </p:sp>
    </p:spTree>
    <p:extLst>
      <p:ext uri="{BB962C8B-B14F-4D97-AF65-F5344CB8AC3E}">
        <p14:creationId xmlns:p14="http://schemas.microsoft.com/office/powerpoint/2010/main" val="42474428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0016B-9905-4EA1-BDC9-57094AAC948F}"/>
              </a:ext>
            </a:extLst>
          </p:cNvPr>
          <p:cNvSpPr>
            <a:spLocks noGrp="1"/>
          </p:cNvSpPr>
          <p:nvPr>
            <p:ph type="title"/>
          </p:nvPr>
        </p:nvSpPr>
        <p:spPr>
          <a:xfrm>
            <a:off x="1137036" y="548640"/>
            <a:ext cx="9916632" cy="1188720"/>
          </a:xfrm>
        </p:spPr>
        <p:txBody>
          <a:bodyPr>
            <a:normAutofit/>
          </a:bodyPr>
          <a:lstStyle/>
          <a:p>
            <a:r>
              <a:rPr lang="en-US" sz="5400" b="1">
                <a:solidFill>
                  <a:schemeClr val="tx1">
                    <a:lumMod val="85000"/>
                    <a:lumOff val="15000"/>
                  </a:schemeClr>
                </a:solidFill>
              </a:rPr>
              <a:t>LAND ACKNOWLEDGEMENT</a:t>
            </a:r>
            <a:endParaRPr lang="en-CA" sz="2000" b="1">
              <a:solidFill>
                <a:schemeClr val="tx1">
                  <a:lumMod val="85000"/>
                  <a:lumOff val="15000"/>
                </a:schemeClr>
              </a:solidFill>
            </a:endParaRPr>
          </a:p>
        </p:txBody>
      </p:sp>
      <p:sp>
        <p:nvSpPr>
          <p:cNvPr id="3" name="Content Placeholder 2">
            <a:extLst>
              <a:ext uri="{FF2B5EF4-FFF2-40B4-BE49-F238E27FC236}">
                <a16:creationId xmlns:a16="http://schemas.microsoft.com/office/drawing/2014/main" id="{D7760CB9-BA6D-4421-AB30-03C2ED311961}"/>
              </a:ext>
            </a:extLst>
          </p:cNvPr>
          <p:cNvSpPr>
            <a:spLocks noGrp="1"/>
          </p:cNvSpPr>
          <p:nvPr>
            <p:ph idx="1"/>
          </p:nvPr>
        </p:nvSpPr>
        <p:spPr>
          <a:xfrm>
            <a:off x="1137036" y="2748699"/>
            <a:ext cx="10460453" cy="3837764"/>
          </a:xfrm>
        </p:spPr>
        <p:txBody>
          <a:bodyPr anchor="ctr">
            <a:noAutofit/>
          </a:bodyPr>
          <a:lstStyle/>
          <a:p>
            <a:pPr marL="0" indent="0" algn="l">
              <a:buNone/>
            </a:pPr>
            <a:r>
              <a:rPr lang="en-US" sz="2200">
                <a:latin typeface="+mj-lt"/>
                <a:ea typeface="Calibri" panose="020F0502020204030204" pitchFamily="34" charset="0"/>
                <a:cs typeface="Times New Roman" panose="02020603050405020304" pitchFamily="18" charset="0"/>
              </a:rPr>
              <a:t>I acknowledge that the land where I currently reside is on the traditional territory of many Indigenous nations.  The area known as </a:t>
            </a:r>
            <a:r>
              <a:rPr lang="en-US" sz="2200" err="1">
                <a:latin typeface="+mj-lt"/>
                <a:ea typeface="Calibri" panose="020F0502020204030204" pitchFamily="34" charset="0"/>
                <a:cs typeface="Times New Roman" panose="02020603050405020304" pitchFamily="18" charset="0"/>
              </a:rPr>
              <a:t>Tkaronto</a:t>
            </a:r>
            <a:r>
              <a:rPr lang="en-US" sz="2200">
                <a:latin typeface="+mj-lt"/>
                <a:ea typeface="Calibri" panose="020F0502020204030204" pitchFamily="34" charset="0"/>
                <a:cs typeface="Times New Roman" panose="02020603050405020304" pitchFamily="18" charset="0"/>
              </a:rPr>
              <a:t> has been care taken by the Anishinabek Nation, the Haudenosaunee Confederacy, and the Huron-Wendat.  It is now home to many First Nation, Inuit, and Metis communities.  I acknowledge the current treaty holders, the </a:t>
            </a:r>
            <a:r>
              <a:rPr lang="en-US" sz="2200" err="1">
                <a:latin typeface="+mj-lt"/>
                <a:ea typeface="Calibri" panose="020F0502020204030204" pitchFamily="34" charset="0"/>
                <a:cs typeface="Times New Roman" panose="02020603050405020304" pitchFamily="18" charset="0"/>
              </a:rPr>
              <a:t>Mississaugas</a:t>
            </a:r>
            <a:r>
              <a:rPr lang="en-US" sz="2200">
                <a:latin typeface="+mj-lt"/>
                <a:ea typeface="Calibri" panose="020F0502020204030204" pitchFamily="34" charset="0"/>
                <a:cs typeface="Times New Roman" panose="02020603050405020304" pitchFamily="18" charset="0"/>
              </a:rPr>
              <a:t> of the Credit First Nation.  This territory is subject of the Dish </a:t>
            </a:r>
            <a:r>
              <a:rPr lang="en-US" sz="2200" b="0" i="0">
                <a:solidFill>
                  <a:srgbClr val="000000"/>
                </a:solidFill>
                <a:effectLst/>
                <a:latin typeface="+mj-lt"/>
                <a:cs typeface="Times New Roman" panose="02020603050405020304" pitchFamily="18" charset="0"/>
              </a:rPr>
              <a:t>With One Spoon Wampum Belt Covenant, an agreement to peaceably share and care for the Great Lakes region.</a:t>
            </a:r>
          </a:p>
          <a:p>
            <a:pPr marL="0" indent="0" algn="l">
              <a:buNone/>
            </a:pPr>
            <a:r>
              <a:rPr lang="en-US" sz="2200" b="0" i="0">
                <a:solidFill>
                  <a:srgbClr val="000000"/>
                </a:solidFill>
                <a:effectLst/>
                <a:latin typeface="+mj-lt"/>
                <a:cs typeface="Times New Roman" panose="02020603050405020304" pitchFamily="18" charset="0"/>
              </a:rPr>
              <a:t>As we are all coming together from different locations, I encourage you to learn, protect, and </a:t>
            </a:r>
            <a:r>
              <a:rPr lang="en-US" sz="2200" b="0" i="0" err="1">
                <a:solidFill>
                  <a:srgbClr val="000000"/>
                </a:solidFill>
                <a:effectLst/>
                <a:latin typeface="+mj-lt"/>
                <a:cs typeface="Times New Roman" panose="02020603050405020304" pitchFamily="18" charset="0"/>
              </a:rPr>
              <a:t>honour</a:t>
            </a:r>
            <a:r>
              <a:rPr lang="en-US" sz="2200" b="0" i="0">
                <a:solidFill>
                  <a:srgbClr val="000000"/>
                </a:solidFill>
                <a:effectLst/>
                <a:latin typeface="+mj-lt"/>
                <a:cs typeface="Times New Roman" panose="02020603050405020304" pitchFamily="18" charset="0"/>
              </a:rPr>
              <a:t> the history and people of the places we each individually live in.</a:t>
            </a:r>
          </a:p>
          <a:p>
            <a:pPr marL="0" indent="0" algn="l">
              <a:buNone/>
            </a:pPr>
            <a:endParaRPr lang="en-US" sz="2200">
              <a:effectLst/>
              <a:latin typeface="+mj-lt"/>
              <a:ea typeface="Calibri" panose="020F0502020204030204" pitchFamily="34" charset="0"/>
              <a:cs typeface="Times New Roman" panose="02020603050405020304" pitchFamily="18" charset="0"/>
            </a:endParaRPr>
          </a:p>
          <a:p>
            <a:pPr marL="0" indent="0">
              <a:buNone/>
            </a:pPr>
            <a:endParaRPr lang="en-US" sz="2200">
              <a:solidFill>
                <a:schemeClr val="tx1">
                  <a:lumMod val="85000"/>
                  <a:lumOff val="15000"/>
                </a:schemeClr>
              </a:solidFill>
              <a:latin typeface="+mj-lt"/>
            </a:endParaRPr>
          </a:p>
          <a:p>
            <a:pPr marL="0" indent="0">
              <a:buNone/>
            </a:pPr>
            <a:endParaRPr lang="en-CA" sz="2200">
              <a:solidFill>
                <a:schemeClr val="tx1">
                  <a:lumMod val="85000"/>
                  <a:lumOff val="15000"/>
                </a:schemeClr>
              </a:solidFill>
              <a:latin typeface="+mj-lt"/>
            </a:endParaRPr>
          </a:p>
        </p:txBody>
      </p:sp>
      <p:sp>
        <p:nvSpPr>
          <p:cNvPr id="4" name="Slide Number Placeholder 3">
            <a:extLst>
              <a:ext uri="{FF2B5EF4-FFF2-40B4-BE49-F238E27FC236}">
                <a16:creationId xmlns:a16="http://schemas.microsoft.com/office/drawing/2014/main" id="{E06B30E7-F9A1-45E0-9465-5671C66ECEB2}"/>
              </a:ext>
            </a:extLst>
          </p:cNvPr>
          <p:cNvSpPr>
            <a:spLocks noGrp="1"/>
          </p:cNvSpPr>
          <p:nvPr>
            <p:ph type="sldNum" sz="quarter" idx="12"/>
          </p:nvPr>
        </p:nvSpPr>
        <p:spPr/>
        <p:txBody>
          <a:bodyPr/>
          <a:lstStyle/>
          <a:p>
            <a:fld id="{E4379023-4D76-4C27-AF5B-F2F8EFE14B1F}" type="slidenum">
              <a:rPr lang="en-CA" smtClean="0"/>
              <a:t>2</a:t>
            </a:fld>
            <a:endParaRPr lang="en-CA"/>
          </a:p>
        </p:txBody>
      </p:sp>
    </p:spTree>
    <p:extLst>
      <p:ext uri="{BB962C8B-B14F-4D97-AF65-F5344CB8AC3E}">
        <p14:creationId xmlns:p14="http://schemas.microsoft.com/office/powerpoint/2010/main" val="16820152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0016B-9905-4EA1-BDC9-57094AAC948F}"/>
              </a:ext>
            </a:extLst>
          </p:cNvPr>
          <p:cNvSpPr>
            <a:spLocks noGrp="1"/>
          </p:cNvSpPr>
          <p:nvPr>
            <p:ph type="title"/>
          </p:nvPr>
        </p:nvSpPr>
        <p:spPr>
          <a:xfrm>
            <a:off x="1137036" y="548640"/>
            <a:ext cx="9916632" cy="1188720"/>
          </a:xfrm>
        </p:spPr>
        <p:txBody>
          <a:bodyPr>
            <a:normAutofit/>
          </a:bodyPr>
          <a:lstStyle/>
          <a:p>
            <a:r>
              <a:rPr lang="en-US" sz="5400" b="1">
                <a:solidFill>
                  <a:schemeClr val="tx1">
                    <a:lumMod val="85000"/>
                    <a:lumOff val="15000"/>
                  </a:schemeClr>
                </a:solidFill>
              </a:rPr>
              <a:t>LAND ACKNOWLEDGEMENT</a:t>
            </a:r>
            <a:endParaRPr lang="en-CA" sz="2000" b="1">
              <a:solidFill>
                <a:schemeClr val="tx1">
                  <a:lumMod val="85000"/>
                  <a:lumOff val="15000"/>
                </a:schemeClr>
              </a:solidFill>
            </a:endParaRPr>
          </a:p>
        </p:txBody>
      </p:sp>
      <p:sp>
        <p:nvSpPr>
          <p:cNvPr id="3" name="Content Placeholder 2">
            <a:extLst>
              <a:ext uri="{FF2B5EF4-FFF2-40B4-BE49-F238E27FC236}">
                <a16:creationId xmlns:a16="http://schemas.microsoft.com/office/drawing/2014/main" id="{D7760CB9-BA6D-4421-AB30-03C2ED311961}"/>
              </a:ext>
            </a:extLst>
          </p:cNvPr>
          <p:cNvSpPr>
            <a:spLocks noGrp="1"/>
          </p:cNvSpPr>
          <p:nvPr>
            <p:ph idx="1"/>
          </p:nvPr>
        </p:nvSpPr>
        <p:spPr>
          <a:xfrm>
            <a:off x="1137036" y="2748699"/>
            <a:ext cx="10460453" cy="3837764"/>
          </a:xfrm>
        </p:spPr>
        <p:txBody>
          <a:bodyPr anchor="ctr">
            <a:noAutofit/>
          </a:bodyPr>
          <a:lstStyle/>
          <a:p>
            <a:pPr marL="0" indent="0">
              <a:buNone/>
            </a:pPr>
            <a:r>
              <a:rPr lang="en-CA" sz="2400"/>
              <a:t>The City of Hamilton is situated upon the traditional territories of the Erie, Neutral, Huron-Wendat, Haudenosaunee and Mississaugas. This land is covered by the Dish With One Spoon Wampum Belt Covenant, which was an agreement between the Haudenosaunee and Anishinaabek to share and care for the resources around the Great Lakes. We further acknowledge that this land is covered by the Between the Lakes Purchase of 1792, between the Crown and the Mississaugas of the Credit First Nation. Today, the City of Hamilton is home to many Indigenous people from across Turtle Island (North America) and we recognize that we must do more to learn about the rich history of this land so that we can better understand our roles as residents, neighbours, partners and caretakers.</a:t>
            </a:r>
            <a:endParaRPr lang="en-US" sz="2400">
              <a:solidFill>
                <a:schemeClr val="tx1">
                  <a:lumMod val="85000"/>
                  <a:lumOff val="15000"/>
                </a:schemeClr>
              </a:solidFill>
              <a:latin typeface="+mj-lt"/>
            </a:endParaRPr>
          </a:p>
          <a:p>
            <a:pPr marL="0" indent="0">
              <a:buNone/>
            </a:pPr>
            <a:endParaRPr lang="en-CA" sz="2200">
              <a:solidFill>
                <a:schemeClr val="tx1">
                  <a:lumMod val="85000"/>
                  <a:lumOff val="15000"/>
                </a:schemeClr>
              </a:solidFill>
              <a:latin typeface="+mj-lt"/>
            </a:endParaRPr>
          </a:p>
        </p:txBody>
      </p:sp>
      <p:sp>
        <p:nvSpPr>
          <p:cNvPr id="4" name="Slide Number Placeholder 3">
            <a:extLst>
              <a:ext uri="{FF2B5EF4-FFF2-40B4-BE49-F238E27FC236}">
                <a16:creationId xmlns:a16="http://schemas.microsoft.com/office/drawing/2014/main" id="{E06B30E7-F9A1-45E0-9465-5671C66ECEB2}"/>
              </a:ext>
            </a:extLst>
          </p:cNvPr>
          <p:cNvSpPr>
            <a:spLocks noGrp="1"/>
          </p:cNvSpPr>
          <p:nvPr>
            <p:ph type="sldNum" sz="quarter" idx="12"/>
          </p:nvPr>
        </p:nvSpPr>
        <p:spPr/>
        <p:txBody>
          <a:bodyPr/>
          <a:lstStyle/>
          <a:p>
            <a:fld id="{E4379023-4D76-4C27-AF5B-F2F8EFE14B1F}" type="slidenum">
              <a:rPr lang="en-CA" smtClean="0"/>
              <a:t>3</a:t>
            </a:fld>
            <a:endParaRPr lang="en-CA"/>
          </a:p>
        </p:txBody>
      </p:sp>
    </p:spTree>
    <p:extLst>
      <p:ext uri="{BB962C8B-B14F-4D97-AF65-F5344CB8AC3E}">
        <p14:creationId xmlns:p14="http://schemas.microsoft.com/office/powerpoint/2010/main" val="13963200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0016B-9905-4EA1-BDC9-57094AAC948F}"/>
              </a:ext>
            </a:extLst>
          </p:cNvPr>
          <p:cNvSpPr>
            <a:spLocks noGrp="1"/>
          </p:cNvSpPr>
          <p:nvPr>
            <p:ph type="title"/>
          </p:nvPr>
        </p:nvSpPr>
        <p:spPr>
          <a:xfrm>
            <a:off x="1137036" y="548640"/>
            <a:ext cx="9916632" cy="1188720"/>
          </a:xfrm>
        </p:spPr>
        <p:txBody>
          <a:bodyPr>
            <a:normAutofit/>
          </a:bodyPr>
          <a:lstStyle/>
          <a:p>
            <a:r>
              <a:rPr lang="en-US" sz="5400" b="1">
                <a:solidFill>
                  <a:schemeClr val="tx1">
                    <a:lumMod val="85000"/>
                    <a:lumOff val="15000"/>
                  </a:schemeClr>
                </a:solidFill>
              </a:rPr>
              <a:t>LAND ACKNOWLEDGEMENT</a:t>
            </a:r>
            <a:endParaRPr lang="en-CA" sz="2000" b="1">
              <a:solidFill>
                <a:schemeClr val="tx1">
                  <a:lumMod val="85000"/>
                  <a:lumOff val="15000"/>
                </a:schemeClr>
              </a:solidFill>
            </a:endParaRPr>
          </a:p>
        </p:txBody>
      </p:sp>
      <p:sp>
        <p:nvSpPr>
          <p:cNvPr id="3" name="Content Placeholder 2">
            <a:extLst>
              <a:ext uri="{FF2B5EF4-FFF2-40B4-BE49-F238E27FC236}">
                <a16:creationId xmlns:a16="http://schemas.microsoft.com/office/drawing/2014/main" id="{D7760CB9-BA6D-4421-AB30-03C2ED311961}"/>
              </a:ext>
            </a:extLst>
          </p:cNvPr>
          <p:cNvSpPr>
            <a:spLocks noGrp="1"/>
          </p:cNvSpPr>
          <p:nvPr>
            <p:ph idx="1"/>
          </p:nvPr>
        </p:nvSpPr>
        <p:spPr>
          <a:xfrm>
            <a:off x="1137036" y="2748699"/>
            <a:ext cx="10460453" cy="3837764"/>
          </a:xfrm>
        </p:spPr>
        <p:txBody>
          <a:bodyPr anchor="ctr">
            <a:noAutofit/>
          </a:bodyPr>
          <a:lstStyle/>
          <a:p>
            <a:pPr marL="0" indent="0">
              <a:buNone/>
            </a:pPr>
            <a:r>
              <a:rPr lang="en-US" sz="2400" b="0" i="0">
                <a:solidFill>
                  <a:srgbClr val="212529"/>
                </a:solidFill>
                <a:effectLst/>
              </a:rPr>
              <a:t>I am speaking to you today from Aylmer, which is located on the traditional lands of the </a:t>
            </a:r>
            <a:r>
              <a:rPr lang="en-US" sz="2400" b="0" i="0" err="1">
                <a:solidFill>
                  <a:srgbClr val="212529"/>
                </a:solidFill>
                <a:effectLst/>
              </a:rPr>
              <a:t>Anishinaabek</a:t>
            </a:r>
            <a:r>
              <a:rPr lang="en-US" sz="2400">
                <a:solidFill>
                  <a:srgbClr val="212529"/>
                </a:solidFill>
              </a:rPr>
              <a:t>, </a:t>
            </a:r>
            <a:r>
              <a:rPr lang="en-US" sz="2400" b="0" i="0">
                <a:solidFill>
                  <a:srgbClr val="212529"/>
                </a:solidFill>
                <a:effectLst/>
              </a:rPr>
              <a:t>Haudenosaunee, Mississauga, and </a:t>
            </a:r>
            <a:r>
              <a:rPr lang="en-US" sz="2400" b="0" i="0" err="1">
                <a:solidFill>
                  <a:srgbClr val="212529"/>
                </a:solidFill>
                <a:effectLst/>
              </a:rPr>
              <a:t>Attawandaron</a:t>
            </a:r>
            <a:r>
              <a:rPr lang="en-US" sz="2400" b="0" i="0">
                <a:solidFill>
                  <a:srgbClr val="212529"/>
                </a:solidFill>
                <a:effectLst/>
              </a:rPr>
              <a:t> peoples, on lands covered by Treaty 3 signed with the </a:t>
            </a:r>
            <a:r>
              <a:rPr lang="en-US" sz="2400" b="0" i="0" err="1">
                <a:solidFill>
                  <a:srgbClr val="212529"/>
                </a:solidFill>
                <a:effectLst/>
              </a:rPr>
              <a:t>Mississaugas</a:t>
            </a:r>
            <a:r>
              <a:rPr lang="en-US" sz="2400" b="0" i="0">
                <a:solidFill>
                  <a:srgbClr val="212529"/>
                </a:solidFill>
                <a:effectLst/>
              </a:rPr>
              <a:t> of the Credit. </a:t>
            </a:r>
            <a:r>
              <a:rPr lang="en-CA" sz="2400"/>
              <a:t>Today, Aylmer is home to many Indigenous people from across Turtle Island (North America) and we recognize that we must do more to learn about the rich history of this land so that we can better understand our roles as residents, neighbours, partners and caretakers.</a:t>
            </a:r>
            <a:endParaRPr lang="en-US" sz="2400">
              <a:solidFill>
                <a:schemeClr val="tx1">
                  <a:lumMod val="85000"/>
                  <a:lumOff val="15000"/>
                </a:schemeClr>
              </a:solidFill>
              <a:latin typeface="+mj-lt"/>
            </a:endParaRPr>
          </a:p>
          <a:p>
            <a:pPr marL="0" indent="0">
              <a:buNone/>
            </a:pPr>
            <a:endParaRPr lang="en-CA" sz="2200">
              <a:solidFill>
                <a:schemeClr val="tx1">
                  <a:lumMod val="85000"/>
                  <a:lumOff val="15000"/>
                </a:schemeClr>
              </a:solidFill>
              <a:latin typeface="+mj-lt"/>
            </a:endParaRPr>
          </a:p>
        </p:txBody>
      </p:sp>
      <p:sp>
        <p:nvSpPr>
          <p:cNvPr id="4" name="Slide Number Placeholder 3">
            <a:extLst>
              <a:ext uri="{FF2B5EF4-FFF2-40B4-BE49-F238E27FC236}">
                <a16:creationId xmlns:a16="http://schemas.microsoft.com/office/drawing/2014/main" id="{E06B30E7-F9A1-45E0-9465-5671C66ECEB2}"/>
              </a:ext>
            </a:extLst>
          </p:cNvPr>
          <p:cNvSpPr>
            <a:spLocks noGrp="1"/>
          </p:cNvSpPr>
          <p:nvPr>
            <p:ph type="sldNum" sz="quarter" idx="12"/>
          </p:nvPr>
        </p:nvSpPr>
        <p:spPr/>
        <p:txBody>
          <a:bodyPr/>
          <a:lstStyle/>
          <a:p>
            <a:fld id="{E4379023-4D76-4C27-AF5B-F2F8EFE14B1F}" type="slidenum">
              <a:rPr lang="en-CA" smtClean="0"/>
              <a:t>4</a:t>
            </a:fld>
            <a:endParaRPr lang="en-CA"/>
          </a:p>
        </p:txBody>
      </p:sp>
    </p:spTree>
    <p:extLst>
      <p:ext uri="{BB962C8B-B14F-4D97-AF65-F5344CB8AC3E}">
        <p14:creationId xmlns:p14="http://schemas.microsoft.com/office/powerpoint/2010/main" val="24695029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0016B-9905-4EA1-BDC9-57094AAC948F}"/>
              </a:ext>
            </a:extLst>
          </p:cNvPr>
          <p:cNvSpPr>
            <a:spLocks noGrp="1"/>
          </p:cNvSpPr>
          <p:nvPr>
            <p:ph type="title"/>
          </p:nvPr>
        </p:nvSpPr>
        <p:spPr>
          <a:xfrm>
            <a:off x="1137036" y="548640"/>
            <a:ext cx="9916632" cy="1188720"/>
          </a:xfrm>
        </p:spPr>
        <p:txBody>
          <a:bodyPr>
            <a:normAutofit/>
          </a:bodyPr>
          <a:lstStyle/>
          <a:p>
            <a:r>
              <a:rPr lang="en-US" sz="5400" b="1">
                <a:solidFill>
                  <a:schemeClr val="tx1">
                    <a:lumMod val="85000"/>
                    <a:lumOff val="15000"/>
                  </a:schemeClr>
                </a:solidFill>
              </a:rPr>
              <a:t>LAND ACKNOWLEDGEMENT</a:t>
            </a:r>
            <a:endParaRPr lang="en-CA" sz="2000" b="1">
              <a:solidFill>
                <a:schemeClr val="tx1">
                  <a:lumMod val="85000"/>
                  <a:lumOff val="15000"/>
                </a:schemeClr>
              </a:solidFill>
            </a:endParaRPr>
          </a:p>
        </p:txBody>
      </p:sp>
      <p:sp>
        <p:nvSpPr>
          <p:cNvPr id="3" name="Content Placeholder 2">
            <a:extLst>
              <a:ext uri="{FF2B5EF4-FFF2-40B4-BE49-F238E27FC236}">
                <a16:creationId xmlns:a16="http://schemas.microsoft.com/office/drawing/2014/main" id="{D7760CB9-BA6D-4421-AB30-03C2ED311961}"/>
              </a:ext>
            </a:extLst>
          </p:cNvPr>
          <p:cNvSpPr>
            <a:spLocks noGrp="1"/>
          </p:cNvSpPr>
          <p:nvPr>
            <p:ph idx="1"/>
          </p:nvPr>
        </p:nvSpPr>
        <p:spPr>
          <a:xfrm>
            <a:off x="1137036" y="2748699"/>
            <a:ext cx="10460453" cy="3837764"/>
          </a:xfrm>
        </p:spPr>
        <p:txBody>
          <a:bodyPr anchor="ctr">
            <a:noAutofit/>
          </a:bodyPr>
          <a:lstStyle/>
          <a:p>
            <a:pPr marL="0" indent="0">
              <a:buNone/>
            </a:pPr>
            <a:r>
              <a:rPr lang="en-US" sz="2400" b="0" i="0">
                <a:solidFill>
                  <a:srgbClr val="212529"/>
                </a:solidFill>
                <a:effectLst/>
              </a:rPr>
              <a:t>I am speaking to you today from Hillsdale, which is located on the traditional lands of the </a:t>
            </a:r>
            <a:r>
              <a:rPr lang="en-US" sz="2400" b="0" i="0" err="1">
                <a:solidFill>
                  <a:srgbClr val="212529"/>
                </a:solidFill>
                <a:effectLst/>
              </a:rPr>
              <a:t>Anishinaabek</a:t>
            </a:r>
            <a:r>
              <a:rPr lang="en-US" sz="2400">
                <a:solidFill>
                  <a:srgbClr val="212529"/>
                </a:solidFill>
              </a:rPr>
              <a:t>, </a:t>
            </a:r>
            <a:r>
              <a:rPr lang="en-US" sz="2400" b="0" i="0">
                <a:solidFill>
                  <a:srgbClr val="212529"/>
                </a:solidFill>
                <a:effectLst/>
              </a:rPr>
              <a:t>Haudenosaunee, Mississauga, and </a:t>
            </a:r>
            <a:r>
              <a:rPr lang="en-US" sz="2400" b="0" i="0" err="1">
                <a:solidFill>
                  <a:srgbClr val="212529"/>
                </a:solidFill>
                <a:effectLst/>
              </a:rPr>
              <a:t>Wendake-Nionwentsïo</a:t>
            </a:r>
            <a:r>
              <a:rPr lang="en-US" sz="2400" b="0" i="0">
                <a:solidFill>
                  <a:srgbClr val="212529"/>
                </a:solidFill>
                <a:effectLst/>
              </a:rPr>
              <a:t> peoples, on lands covered by Treaty 16 signed in 1785 with the Chippewa Nation. </a:t>
            </a:r>
            <a:r>
              <a:rPr lang="en-CA" sz="2400"/>
              <a:t>Today, Turtle Island (North America) is home to many Indigenous peoples and we recognize that we must do more to learn about the rich history of this land so that we can better understand our roles as residents, neighbours, partners and caretakers.</a:t>
            </a:r>
            <a:endParaRPr lang="en-US" sz="2400">
              <a:solidFill>
                <a:schemeClr val="tx1">
                  <a:lumMod val="85000"/>
                  <a:lumOff val="15000"/>
                </a:schemeClr>
              </a:solidFill>
              <a:latin typeface="+mj-lt"/>
            </a:endParaRPr>
          </a:p>
          <a:p>
            <a:pPr marL="0" indent="0">
              <a:buNone/>
            </a:pPr>
            <a:endParaRPr lang="en-CA" sz="2200">
              <a:solidFill>
                <a:schemeClr val="tx1">
                  <a:lumMod val="85000"/>
                  <a:lumOff val="15000"/>
                </a:schemeClr>
              </a:solidFill>
              <a:latin typeface="+mj-lt"/>
            </a:endParaRPr>
          </a:p>
        </p:txBody>
      </p:sp>
      <p:sp>
        <p:nvSpPr>
          <p:cNvPr id="4" name="Slide Number Placeholder 3">
            <a:extLst>
              <a:ext uri="{FF2B5EF4-FFF2-40B4-BE49-F238E27FC236}">
                <a16:creationId xmlns:a16="http://schemas.microsoft.com/office/drawing/2014/main" id="{E06B30E7-F9A1-45E0-9465-5671C66ECEB2}"/>
              </a:ext>
            </a:extLst>
          </p:cNvPr>
          <p:cNvSpPr>
            <a:spLocks noGrp="1"/>
          </p:cNvSpPr>
          <p:nvPr>
            <p:ph type="sldNum" sz="quarter" idx="12"/>
          </p:nvPr>
        </p:nvSpPr>
        <p:spPr/>
        <p:txBody>
          <a:bodyPr/>
          <a:lstStyle/>
          <a:p>
            <a:fld id="{E4379023-4D76-4C27-AF5B-F2F8EFE14B1F}" type="slidenum">
              <a:rPr lang="en-CA" smtClean="0"/>
              <a:t>5</a:t>
            </a:fld>
            <a:endParaRPr lang="en-CA"/>
          </a:p>
        </p:txBody>
      </p:sp>
    </p:spTree>
    <p:extLst>
      <p:ext uri="{BB962C8B-B14F-4D97-AF65-F5344CB8AC3E}">
        <p14:creationId xmlns:p14="http://schemas.microsoft.com/office/powerpoint/2010/main" val="18245050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a:t>Land Acknowledgement</a:t>
            </a: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p:txBody>
          <a:bodyPr/>
          <a:lstStyle/>
          <a:p>
            <a:r>
              <a:rPr lang="en-US">
                <a:latin typeface="IvyPresto Display"/>
              </a:rPr>
              <a:t>Module 2 – Recovery and Wellness</a:t>
            </a:r>
            <a:endParaRPr lang="en-US"/>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738FFEA-31A8-2A45-BE95-11B41D2245F5}" type="slidenum">
              <a:rPr kumimoji="0" lang="en-US" sz="1200" b="0" i="0" u="none" strike="noStrike" kern="1200" cap="none" spc="0" normalizeH="0" baseline="0" noProof="0" smtClean="0">
                <a:ln>
                  <a:noFill/>
                </a:ln>
                <a:solidFill>
                  <a:srgbClr val="3B2D81"/>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srgbClr val="3B2D81"/>
              </a:solidFill>
              <a:effectLst/>
              <a:uLnTx/>
              <a:uFillTx/>
              <a:latin typeface="Calibri" panose="020F0502020204030204"/>
              <a:ea typeface="+mn-ea"/>
              <a:cs typeface="+mn-cs"/>
            </a:endParaRPr>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1768763" y="1622110"/>
            <a:ext cx="8654473" cy="2165147"/>
          </a:xfrm>
        </p:spPr>
        <p:txBody>
          <a:bodyPr vert="horz" lIns="91440" tIns="45720" rIns="91440" bIns="45720" rtlCol="0" anchor="t">
            <a:noAutofit/>
          </a:bodyPr>
          <a:lstStyle/>
          <a:p>
            <a:r>
              <a:rPr lang="en-US">
                <a:latin typeface="IvyPresto Text"/>
              </a:rPr>
              <a:t>I am speaking to you for the lands that are now the Greater Toronto Area.  The traditional territory of many nations including the </a:t>
            </a:r>
            <a:r>
              <a:rPr lang="en-US" err="1">
                <a:latin typeface="IvyPresto Text"/>
              </a:rPr>
              <a:t>Mississaugas</a:t>
            </a:r>
            <a:r>
              <a:rPr lang="en-US">
                <a:latin typeface="IvyPresto Text"/>
              </a:rPr>
              <a:t> of the Credit, the Anishnabeg, the Chippewa, the </a:t>
            </a:r>
            <a:r>
              <a:rPr lang="en-US" err="1">
                <a:latin typeface="IvyPresto Text"/>
              </a:rPr>
              <a:t>Haudenasaunee</a:t>
            </a:r>
            <a:r>
              <a:rPr lang="en-US">
                <a:latin typeface="IvyPresto Text"/>
              </a:rPr>
              <a:t> and the Wendat people. The territory was the subject of the Dish With One Spoon Wampum Belt Covenant, an agreement between the Iroquois Confederacy and </a:t>
            </a:r>
            <a:r>
              <a:rPr lang="en-US" err="1">
                <a:latin typeface="IvyPresto Text"/>
              </a:rPr>
              <a:t>Ojibe</a:t>
            </a:r>
            <a:r>
              <a:rPr lang="en-US">
                <a:latin typeface="IvyPresto Text"/>
              </a:rPr>
              <a:t> and allied nations to peaceably share and care for the resources around the Great Lakes.</a:t>
            </a:r>
          </a:p>
          <a:p>
            <a:br>
              <a:rPr lang="en-US"/>
            </a:br>
            <a:r>
              <a:rPr lang="en-US">
                <a:latin typeface="IvyPresto Text"/>
              </a:rPr>
              <a:t>Living on this territory makes all people, treaty people, including those who have come as settlers, immigrants of this generation and earlier generations, including those that were brought by force and were enslaved.</a:t>
            </a:r>
          </a:p>
          <a:p>
            <a:endParaRPr lang="en-US">
              <a:latin typeface="IvyPresto Text"/>
            </a:endParaRPr>
          </a:p>
          <a:p>
            <a:r>
              <a:rPr lang="en-US">
                <a:latin typeface="IvyPresto Text"/>
              </a:rPr>
              <a:t>I recognize that not all of us are from the same territory. If you would like to make your own land acknowledgement in the chat, I invite you to type the names of the Indigenous people who lived, who continue to live where you live and work.</a:t>
            </a:r>
            <a:endParaRPr lang="en-US"/>
          </a:p>
          <a:p>
            <a:pPr>
              <a:lnSpc>
                <a:spcPct val="100000"/>
              </a:lnSpc>
            </a:pPr>
            <a:endParaRPr lang="en-US"/>
          </a:p>
        </p:txBody>
      </p:sp>
    </p:spTree>
    <p:extLst>
      <p:ext uri="{BB962C8B-B14F-4D97-AF65-F5344CB8AC3E}">
        <p14:creationId xmlns:p14="http://schemas.microsoft.com/office/powerpoint/2010/main" val="10269206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AE431C-18FD-2B48-E27B-7F9850639FF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7B0D695-2B60-D3D5-8943-F5E8CAD057B5}"/>
              </a:ext>
            </a:extLst>
          </p:cNvPr>
          <p:cNvSpPr>
            <a:spLocks noGrp="1"/>
          </p:cNvSpPr>
          <p:nvPr>
            <p:ph idx="1"/>
          </p:nvPr>
        </p:nvSpPr>
        <p:spPr/>
        <p:txBody>
          <a:bodyPr vert="horz" lIns="91440" tIns="45720" rIns="91440" bIns="45720" rtlCol="0" anchor="t">
            <a:normAutofit lnSpcReduction="10000"/>
          </a:bodyPr>
          <a:lstStyle/>
          <a:p>
            <a:r>
              <a:rPr lang="en-US">
                <a:ea typeface="+mn-lt"/>
                <a:cs typeface="+mn-lt"/>
              </a:rPr>
              <a:t>The Town of Georgina recognizes and acknowledges that we are on lands originally used and occupied by the First Peoples of the Williams Treaties First Nations and other Indigenous Peoples, and on behalf of the Mayor and Council, we would like to thank them for sharing this land. We would also like to acknowledge the Chippewas of Georgina Island First Nation as our close </a:t>
            </a:r>
            <a:r>
              <a:rPr lang="en-US" err="1">
                <a:ea typeface="+mn-lt"/>
                <a:cs typeface="+mn-lt"/>
              </a:rPr>
              <a:t>neighbour</a:t>
            </a:r>
            <a:r>
              <a:rPr lang="en-US">
                <a:ea typeface="+mn-lt"/>
                <a:cs typeface="+mn-lt"/>
              </a:rPr>
              <a:t> and friend, one with which we strive to build a cooperative and respectful relationship.</a:t>
            </a:r>
            <a:endParaRPr lang="en-US">
              <a:cs typeface="Calibri" panose="020F0502020204030204"/>
            </a:endParaRPr>
          </a:p>
          <a:p>
            <a:r>
              <a:rPr lang="en-US">
                <a:ea typeface="+mn-lt"/>
                <a:cs typeface="+mn-lt"/>
              </a:rPr>
              <a:t>We also recognize the unique relationship the Chippewas have with the lands and waters of this territory. They are the water protectors and environmental stewards of these lands, and we join them in these responsibilities.</a:t>
            </a:r>
            <a:endParaRPr lang="en-US"/>
          </a:p>
          <a:p>
            <a:endParaRPr lang="en-US">
              <a:cs typeface="Calibri"/>
            </a:endParaRPr>
          </a:p>
        </p:txBody>
      </p:sp>
    </p:spTree>
    <p:extLst>
      <p:ext uri="{BB962C8B-B14F-4D97-AF65-F5344CB8AC3E}">
        <p14:creationId xmlns:p14="http://schemas.microsoft.com/office/powerpoint/2010/main" val="23453503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0016B-9905-4EA1-BDC9-57094AAC948F}"/>
              </a:ext>
            </a:extLst>
          </p:cNvPr>
          <p:cNvSpPr>
            <a:spLocks noGrp="1"/>
          </p:cNvSpPr>
          <p:nvPr>
            <p:ph type="title"/>
          </p:nvPr>
        </p:nvSpPr>
        <p:spPr>
          <a:xfrm>
            <a:off x="1137036" y="548640"/>
            <a:ext cx="9916632" cy="1188720"/>
          </a:xfrm>
        </p:spPr>
        <p:txBody>
          <a:bodyPr>
            <a:normAutofit/>
          </a:bodyPr>
          <a:lstStyle/>
          <a:p>
            <a:r>
              <a:rPr lang="en-US" sz="5400" b="1">
                <a:solidFill>
                  <a:schemeClr val="tx1">
                    <a:lumMod val="85000"/>
                    <a:lumOff val="15000"/>
                  </a:schemeClr>
                </a:solidFill>
              </a:rPr>
              <a:t>LAND ACKNOWLEDGEMENT</a:t>
            </a:r>
            <a:endParaRPr lang="en-CA" sz="2000" b="1">
              <a:solidFill>
                <a:schemeClr val="tx1">
                  <a:lumMod val="85000"/>
                  <a:lumOff val="15000"/>
                </a:schemeClr>
              </a:solidFill>
            </a:endParaRPr>
          </a:p>
        </p:txBody>
      </p:sp>
      <p:sp>
        <p:nvSpPr>
          <p:cNvPr id="3" name="Content Placeholder 2">
            <a:extLst>
              <a:ext uri="{FF2B5EF4-FFF2-40B4-BE49-F238E27FC236}">
                <a16:creationId xmlns:a16="http://schemas.microsoft.com/office/drawing/2014/main" id="{D7760CB9-BA6D-4421-AB30-03C2ED311961}"/>
              </a:ext>
            </a:extLst>
          </p:cNvPr>
          <p:cNvSpPr>
            <a:spLocks noGrp="1"/>
          </p:cNvSpPr>
          <p:nvPr>
            <p:ph idx="1"/>
          </p:nvPr>
        </p:nvSpPr>
        <p:spPr>
          <a:xfrm>
            <a:off x="1137036" y="2748699"/>
            <a:ext cx="10460453" cy="3837764"/>
          </a:xfrm>
        </p:spPr>
        <p:txBody>
          <a:bodyPr anchor="ctr">
            <a:noAutofit/>
          </a:bodyPr>
          <a:lstStyle/>
          <a:p>
            <a:pPr>
              <a:buNone/>
            </a:pPr>
            <a:r>
              <a:rPr lang="en-US" sz="2200">
                <a:ea typeface="+mn-lt"/>
                <a:cs typeface="+mn-lt"/>
              </a:rPr>
              <a:t>We will begin this by acknowledging that we are meeting on aboriginal land that has been inhabited by Indigenous peoples from </a:t>
            </a:r>
            <a:r>
              <a:rPr lang="en-US" sz="2200" b="0" i="0">
                <a:effectLst/>
                <a:ea typeface="+mn-lt"/>
                <a:cs typeface="+mn-lt"/>
              </a:rPr>
              <a:t>the </a:t>
            </a:r>
            <a:r>
              <a:rPr lang="en-US" sz="2200">
                <a:ea typeface="+mn-lt"/>
                <a:cs typeface="+mn-lt"/>
              </a:rPr>
              <a:t>beginning. We're grateful for </a:t>
            </a:r>
            <a:r>
              <a:rPr lang="en-US" sz="2200" b="0" i="0">
                <a:effectLst/>
                <a:ea typeface="+mn-lt"/>
                <a:cs typeface="+mn-lt"/>
              </a:rPr>
              <a:t>the </a:t>
            </a:r>
            <a:r>
              <a:rPr lang="en-US" sz="2200">
                <a:ea typeface="+mn-lt"/>
                <a:cs typeface="+mn-lt"/>
              </a:rPr>
              <a:t>opportunity </a:t>
            </a:r>
            <a:r>
              <a:rPr lang="en-US" sz="2200" b="0" i="0">
                <a:effectLst/>
                <a:ea typeface="+mn-lt"/>
                <a:cs typeface="+mn-lt"/>
              </a:rPr>
              <a:t>to </a:t>
            </a:r>
            <a:r>
              <a:rPr lang="en-US" sz="2200">
                <a:ea typeface="+mn-lt"/>
                <a:cs typeface="+mn-lt"/>
              </a:rPr>
              <a:t>meet here </a:t>
            </a:r>
            <a:r>
              <a:rPr lang="en-US" sz="2200" b="0" i="0">
                <a:effectLst/>
                <a:ea typeface="+mn-lt"/>
                <a:cs typeface="+mn-lt"/>
              </a:rPr>
              <a:t>and </a:t>
            </a:r>
            <a:r>
              <a:rPr lang="en-US" sz="2200">
                <a:ea typeface="+mn-lt"/>
                <a:cs typeface="+mn-lt"/>
              </a:rPr>
              <a:t>we thank all </a:t>
            </a:r>
            <a:r>
              <a:rPr lang="en-US" sz="2200" b="0" i="0">
                <a:effectLst/>
                <a:ea typeface="+mn-lt"/>
                <a:cs typeface="+mn-lt"/>
              </a:rPr>
              <a:t>the </a:t>
            </a:r>
            <a:r>
              <a:rPr lang="en-US" sz="2200">
                <a:ea typeface="+mn-lt"/>
                <a:cs typeface="+mn-lt"/>
              </a:rPr>
              <a:t>generations of people who have taken care of this </a:t>
            </a:r>
            <a:r>
              <a:rPr lang="en-US" sz="2200" b="0" i="0">
                <a:effectLst/>
                <a:ea typeface="+mn-lt"/>
                <a:cs typeface="+mn-lt"/>
              </a:rPr>
              <a:t>land</a:t>
            </a:r>
            <a:r>
              <a:rPr lang="en-US" sz="2200">
                <a:ea typeface="+mn-lt"/>
                <a:cs typeface="+mn-lt"/>
              </a:rPr>
              <a:t> - for thousands of years</a:t>
            </a:r>
            <a:r>
              <a:rPr lang="en-US" sz="2200" b="0" i="0">
                <a:effectLst/>
                <a:ea typeface="+mn-lt"/>
                <a:cs typeface="+mn-lt"/>
              </a:rPr>
              <a:t>.</a:t>
            </a:r>
            <a:endParaRPr lang="en-US">
              <a:ea typeface="+mn-lt"/>
              <a:cs typeface="+mn-lt"/>
            </a:endParaRPr>
          </a:p>
          <a:p>
            <a:pPr>
              <a:buNone/>
            </a:pPr>
            <a:r>
              <a:rPr lang="en-US" sz="2200">
                <a:ea typeface="+mn-lt"/>
                <a:cs typeface="+mn-lt"/>
              </a:rPr>
              <a:t>Long before today, as we gather here</a:t>
            </a:r>
            <a:r>
              <a:rPr lang="en-US" sz="2200" b="0" i="0">
                <a:effectLst/>
                <a:ea typeface="+mn-lt"/>
                <a:cs typeface="+mn-lt"/>
              </a:rPr>
              <a:t>, </a:t>
            </a:r>
            <a:r>
              <a:rPr lang="en-US" sz="2200">
                <a:ea typeface="+mn-lt"/>
                <a:cs typeface="+mn-lt"/>
              </a:rPr>
              <a:t>there have been aboriginal peoples who </a:t>
            </a:r>
            <a:r>
              <a:rPr lang="en-US" sz="2200" b="0" i="0">
                <a:effectLst/>
                <a:ea typeface="+mn-lt"/>
                <a:cs typeface="+mn-lt"/>
              </a:rPr>
              <a:t>have been the </a:t>
            </a:r>
            <a:r>
              <a:rPr lang="en-US" sz="2200">
                <a:ea typeface="+mn-lt"/>
                <a:cs typeface="+mn-lt"/>
              </a:rPr>
              <a:t>stewards </a:t>
            </a:r>
            <a:r>
              <a:rPr lang="en-US" sz="2200" b="0" i="0">
                <a:effectLst/>
                <a:ea typeface="+mn-lt"/>
                <a:cs typeface="+mn-lt"/>
              </a:rPr>
              <a:t>of </a:t>
            </a:r>
            <a:r>
              <a:rPr lang="en-US" sz="2200">
                <a:ea typeface="+mn-lt"/>
                <a:cs typeface="+mn-lt"/>
              </a:rPr>
              <a:t>this place, in particular</a:t>
            </a:r>
            <a:r>
              <a:rPr lang="en-US" sz="2200" b="0" i="0">
                <a:effectLst/>
                <a:ea typeface="+mn-lt"/>
                <a:cs typeface="+mn-lt"/>
              </a:rPr>
              <a:t>, </a:t>
            </a:r>
            <a:r>
              <a:rPr lang="en-US" sz="2200">
                <a:ea typeface="+mn-lt"/>
                <a:cs typeface="+mn-lt"/>
              </a:rPr>
              <a:t>we acknowledge Ontario. We recognize </a:t>
            </a:r>
            <a:r>
              <a:rPr lang="en-US" sz="2200" b="0" i="0">
                <a:effectLst/>
                <a:ea typeface="+mn-lt"/>
                <a:cs typeface="+mn-lt"/>
              </a:rPr>
              <a:t>and </a:t>
            </a:r>
            <a:r>
              <a:rPr lang="en-US" sz="2200">
                <a:ea typeface="+mn-lt"/>
                <a:cs typeface="+mn-lt"/>
              </a:rPr>
              <a:t>deeply appreciate their historic connection </a:t>
            </a:r>
            <a:r>
              <a:rPr lang="en-US" sz="2200" b="0" i="0">
                <a:effectLst/>
                <a:ea typeface="+mn-lt"/>
                <a:cs typeface="+mn-lt"/>
              </a:rPr>
              <a:t>to </a:t>
            </a:r>
            <a:r>
              <a:rPr lang="en-US" sz="2200">
                <a:ea typeface="+mn-lt"/>
                <a:cs typeface="+mn-lt"/>
              </a:rPr>
              <a:t>this place</a:t>
            </a:r>
            <a:r>
              <a:rPr lang="en-US" sz="2200" b="0" i="0">
                <a:effectLst/>
                <a:ea typeface="+mn-lt"/>
                <a:cs typeface="+mn-lt"/>
              </a:rPr>
              <a:t>. We </a:t>
            </a:r>
            <a:r>
              <a:rPr lang="en-US" sz="2200">
                <a:ea typeface="+mn-lt"/>
                <a:cs typeface="+mn-lt"/>
              </a:rPr>
              <a:t>also recognize </a:t>
            </a:r>
            <a:r>
              <a:rPr lang="en-US" sz="2200" b="0" i="0">
                <a:effectLst/>
                <a:ea typeface="+mn-lt"/>
                <a:cs typeface="+mn-lt"/>
              </a:rPr>
              <a:t>the </a:t>
            </a:r>
            <a:r>
              <a:rPr lang="en-US" sz="2200">
                <a:ea typeface="+mn-lt"/>
                <a:cs typeface="+mn-lt"/>
              </a:rPr>
              <a:t>contributions </a:t>
            </a:r>
            <a:r>
              <a:rPr lang="en-US" sz="2200" b="0" i="0">
                <a:effectLst/>
                <a:ea typeface="+mn-lt"/>
                <a:cs typeface="+mn-lt"/>
              </a:rPr>
              <a:t>of </a:t>
            </a:r>
            <a:r>
              <a:rPr lang="en-US" sz="2200">
                <a:ea typeface="+mn-lt"/>
                <a:cs typeface="+mn-lt"/>
              </a:rPr>
              <a:t>Métis</a:t>
            </a:r>
            <a:r>
              <a:rPr lang="en-US" sz="2200" b="0" i="0">
                <a:effectLst/>
                <a:ea typeface="+mn-lt"/>
                <a:cs typeface="+mn-lt"/>
              </a:rPr>
              <a:t>, </a:t>
            </a:r>
            <a:r>
              <a:rPr lang="en-US" sz="2200">
                <a:ea typeface="+mn-lt"/>
                <a:cs typeface="+mn-lt"/>
              </a:rPr>
              <a:t>Inuit</a:t>
            </a:r>
            <a:r>
              <a:rPr lang="en-US" sz="2200" b="0" i="0">
                <a:effectLst/>
                <a:ea typeface="+mn-lt"/>
                <a:cs typeface="+mn-lt"/>
              </a:rPr>
              <a:t>, and </a:t>
            </a:r>
            <a:r>
              <a:rPr lang="en-US" sz="2200">
                <a:ea typeface="+mn-lt"/>
                <a:cs typeface="+mn-lt"/>
              </a:rPr>
              <a:t>other Indigenous peoples have made</a:t>
            </a:r>
            <a:r>
              <a:rPr lang="en-US" sz="2200" b="0" i="0">
                <a:effectLst/>
                <a:ea typeface="+mn-lt"/>
                <a:cs typeface="+mn-lt"/>
              </a:rPr>
              <a:t>, </a:t>
            </a:r>
            <a:r>
              <a:rPr lang="en-US" sz="2200">
                <a:ea typeface="+mn-lt"/>
                <a:cs typeface="+mn-lt"/>
              </a:rPr>
              <a:t>both in shaping and strengthening this community in particular</a:t>
            </a:r>
            <a:r>
              <a:rPr lang="en-US" sz="2200" b="0" i="0">
                <a:effectLst/>
                <a:ea typeface="+mn-lt"/>
                <a:cs typeface="+mn-lt"/>
              </a:rPr>
              <a:t>, </a:t>
            </a:r>
            <a:r>
              <a:rPr lang="en-US" sz="2200">
                <a:ea typeface="+mn-lt"/>
                <a:cs typeface="+mn-lt"/>
              </a:rPr>
              <a:t>and our province and country as a whole</a:t>
            </a:r>
            <a:r>
              <a:rPr lang="en-US" sz="2200" b="0" i="0">
                <a:effectLst/>
                <a:ea typeface="+mn-lt"/>
                <a:cs typeface="+mn-lt"/>
              </a:rPr>
              <a:t>.</a:t>
            </a:r>
            <a:endParaRPr lang="en-US">
              <a:ea typeface="+mn-lt"/>
              <a:cs typeface="+mn-lt"/>
            </a:endParaRPr>
          </a:p>
          <a:p>
            <a:pPr>
              <a:buNone/>
            </a:pPr>
            <a:r>
              <a:rPr lang="en-US" sz="2200" b="0" i="0">
                <a:effectLst/>
                <a:ea typeface="+mn-lt"/>
                <a:cs typeface="+mn-lt"/>
              </a:rPr>
              <a:t>We want to acknowledge and respect all indigenous people who don’t live in their traditional territories but have made a home in different parts of Ontario and have brought their culture with them.</a:t>
            </a:r>
            <a:endParaRPr lang="en-US">
              <a:ea typeface="+mn-lt"/>
              <a:cs typeface="+mn-lt"/>
            </a:endParaRPr>
          </a:p>
          <a:p>
            <a:pPr marL="0" indent="0" algn="l">
              <a:buNone/>
            </a:pPr>
            <a:endParaRPr lang="en-US" sz="2200">
              <a:effectLst/>
              <a:latin typeface="+mj-lt"/>
              <a:ea typeface="Calibri" panose="020F0502020204030204" pitchFamily="34" charset="0"/>
              <a:cs typeface="Times New Roman" panose="02020603050405020304" pitchFamily="18" charset="0"/>
            </a:endParaRPr>
          </a:p>
          <a:p>
            <a:pPr marL="0" indent="0">
              <a:buNone/>
            </a:pPr>
            <a:endParaRPr lang="en-US" sz="2200">
              <a:solidFill>
                <a:schemeClr val="tx1">
                  <a:lumMod val="85000"/>
                  <a:lumOff val="15000"/>
                </a:schemeClr>
              </a:solidFill>
              <a:latin typeface="+mj-lt"/>
            </a:endParaRPr>
          </a:p>
          <a:p>
            <a:pPr marL="0" indent="0">
              <a:buNone/>
            </a:pPr>
            <a:endParaRPr lang="en-CA" sz="2200">
              <a:solidFill>
                <a:schemeClr val="tx1">
                  <a:lumMod val="85000"/>
                  <a:lumOff val="15000"/>
                </a:schemeClr>
              </a:solidFill>
              <a:latin typeface="+mj-lt"/>
            </a:endParaRPr>
          </a:p>
        </p:txBody>
      </p:sp>
      <p:sp>
        <p:nvSpPr>
          <p:cNvPr id="4" name="Slide Number Placeholder 3">
            <a:extLst>
              <a:ext uri="{FF2B5EF4-FFF2-40B4-BE49-F238E27FC236}">
                <a16:creationId xmlns:a16="http://schemas.microsoft.com/office/drawing/2014/main" id="{E06B30E7-F9A1-45E0-9465-5671C66ECEB2}"/>
              </a:ext>
            </a:extLst>
          </p:cNvPr>
          <p:cNvSpPr>
            <a:spLocks noGrp="1"/>
          </p:cNvSpPr>
          <p:nvPr>
            <p:ph type="sldNum" sz="quarter" idx="12"/>
          </p:nvPr>
        </p:nvSpPr>
        <p:spPr/>
        <p:txBody>
          <a:bodyPr/>
          <a:lstStyle/>
          <a:p>
            <a:fld id="{E4379023-4D76-4C27-AF5B-F2F8EFE14B1F}" type="slidenum">
              <a:rPr lang="en-CA" smtClean="0"/>
              <a:t>8</a:t>
            </a:fld>
            <a:endParaRPr lang="en-CA"/>
          </a:p>
        </p:txBody>
      </p:sp>
    </p:spTree>
    <p:extLst>
      <p:ext uri="{BB962C8B-B14F-4D97-AF65-F5344CB8AC3E}">
        <p14:creationId xmlns:p14="http://schemas.microsoft.com/office/powerpoint/2010/main" val="23709304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0016B-9905-4EA1-BDC9-57094AAC948F}"/>
              </a:ext>
            </a:extLst>
          </p:cNvPr>
          <p:cNvSpPr>
            <a:spLocks noGrp="1"/>
          </p:cNvSpPr>
          <p:nvPr>
            <p:ph type="title"/>
          </p:nvPr>
        </p:nvSpPr>
        <p:spPr>
          <a:xfrm>
            <a:off x="1137036" y="548640"/>
            <a:ext cx="9916632" cy="1188720"/>
          </a:xfrm>
        </p:spPr>
        <p:txBody>
          <a:bodyPr>
            <a:normAutofit fontScale="90000"/>
          </a:bodyPr>
          <a:lstStyle/>
          <a:p>
            <a:r>
              <a:rPr lang="en-US" sz="5400" b="1" dirty="0">
                <a:solidFill>
                  <a:schemeClr val="tx1">
                    <a:lumMod val="85000"/>
                    <a:lumOff val="15000"/>
                  </a:schemeClr>
                </a:solidFill>
              </a:rPr>
              <a:t>LAND ACKNOWLEDGEMENT</a:t>
            </a:r>
            <a:br>
              <a:rPr lang="en-US" sz="5400" b="1" dirty="0">
                <a:solidFill>
                  <a:schemeClr val="tx1">
                    <a:lumMod val="85000"/>
                    <a:lumOff val="15000"/>
                  </a:schemeClr>
                </a:solidFill>
                <a:ea typeface="Calibri Light"/>
                <a:cs typeface="Calibri Light"/>
              </a:rPr>
            </a:br>
            <a:r>
              <a:rPr lang="en-US" sz="5400" b="1" dirty="0">
                <a:solidFill>
                  <a:schemeClr val="tx1">
                    <a:lumMod val="85000"/>
                    <a:lumOff val="15000"/>
                  </a:schemeClr>
                </a:solidFill>
              </a:rPr>
              <a:t>Karin</a:t>
            </a:r>
            <a:endParaRPr lang="en-CA" sz="2000" b="1" dirty="0">
              <a:solidFill>
                <a:schemeClr val="tx1">
                  <a:lumMod val="85000"/>
                  <a:lumOff val="15000"/>
                </a:schemeClr>
              </a:solidFill>
            </a:endParaRPr>
          </a:p>
        </p:txBody>
      </p:sp>
      <p:sp>
        <p:nvSpPr>
          <p:cNvPr id="3" name="Content Placeholder 2">
            <a:extLst>
              <a:ext uri="{FF2B5EF4-FFF2-40B4-BE49-F238E27FC236}">
                <a16:creationId xmlns:a16="http://schemas.microsoft.com/office/drawing/2014/main" id="{D7760CB9-BA6D-4421-AB30-03C2ED311961}"/>
              </a:ext>
            </a:extLst>
          </p:cNvPr>
          <p:cNvSpPr>
            <a:spLocks noGrp="1"/>
          </p:cNvSpPr>
          <p:nvPr>
            <p:ph idx="1"/>
          </p:nvPr>
        </p:nvSpPr>
        <p:spPr>
          <a:xfrm>
            <a:off x="1137036" y="2262786"/>
            <a:ext cx="10460453" cy="4290547"/>
          </a:xfrm>
        </p:spPr>
        <p:txBody>
          <a:bodyPr anchor="ctr">
            <a:noAutofit/>
          </a:bodyPr>
          <a:lstStyle/>
          <a:p>
            <a:pPr>
              <a:buNone/>
            </a:pPr>
            <a:r>
              <a:rPr lang="en-US" sz="2200">
                <a:solidFill>
                  <a:srgbClr val="000000"/>
                </a:solidFill>
                <a:latin typeface="Calibri"/>
                <a:ea typeface="+mn-lt"/>
                <a:cs typeface="Calibri"/>
              </a:rPr>
              <a:t>I am speaking to you from </a:t>
            </a:r>
            <a:r>
              <a:rPr lang="en-US" sz="2200" b="0" i="0">
                <a:solidFill>
                  <a:srgbClr val="000000"/>
                </a:solidFill>
                <a:effectLst/>
                <a:latin typeface="Calibri"/>
                <a:ea typeface="+mn-lt"/>
                <a:cs typeface="Calibri"/>
              </a:rPr>
              <a:t>the </a:t>
            </a:r>
            <a:r>
              <a:rPr lang="en-US" sz="2200">
                <a:solidFill>
                  <a:srgbClr val="000000"/>
                </a:solidFill>
                <a:latin typeface="Calibri"/>
                <a:ea typeface="+mn-lt"/>
                <a:cs typeface="Calibri"/>
              </a:rPr>
              <a:t>traditional territory of </a:t>
            </a:r>
            <a:r>
              <a:rPr lang="en-US" sz="2200" b="0" i="0">
                <a:solidFill>
                  <a:srgbClr val="000000"/>
                </a:solidFill>
                <a:effectLst/>
                <a:latin typeface="Calibri"/>
                <a:ea typeface="+mn-lt"/>
                <a:cs typeface="Calibri"/>
              </a:rPr>
              <a:t>the </a:t>
            </a:r>
            <a:r>
              <a:rPr lang="en-US" sz="2200">
                <a:solidFill>
                  <a:srgbClr val="000000"/>
                </a:solidFill>
                <a:latin typeface="Calibri"/>
                <a:ea typeface="+mn-lt"/>
                <a:cs typeface="Calibri"/>
              </a:rPr>
              <a:t>Neutral, </a:t>
            </a:r>
            <a:r>
              <a:rPr lang="en-US" sz="2200" err="1">
                <a:solidFill>
                  <a:srgbClr val="000000"/>
                </a:solidFill>
                <a:latin typeface="Calibri"/>
                <a:ea typeface="+mn-lt"/>
                <a:cs typeface="Calibri"/>
              </a:rPr>
              <a:t>Anishnaabeg</a:t>
            </a:r>
            <a:r>
              <a:rPr lang="en-US" sz="2200">
                <a:solidFill>
                  <a:srgbClr val="000000"/>
                </a:solidFill>
                <a:latin typeface="Calibri"/>
                <a:ea typeface="+mn-lt"/>
                <a:cs typeface="Calibri"/>
              </a:rPr>
              <a:t>, </a:t>
            </a:r>
            <a:r>
              <a:rPr lang="en-US" sz="2200" b="0" i="0">
                <a:solidFill>
                  <a:srgbClr val="000000"/>
                </a:solidFill>
                <a:effectLst/>
                <a:latin typeface="Calibri"/>
                <a:ea typeface="+mn-lt"/>
                <a:cs typeface="Calibri"/>
              </a:rPr>
              <a:t>and </a:t>
            </a:r>
            <a:r>
              <a:rPr lang="en-US" sz="2200">
                <a:solidFill>
                  <a:srgbClr val="000000"/>
                </a:solidFill>
                <a:latin typeface="Calibri"/>
                <a:ea typeface="+mn-lt"/>
                <a:cs typeface="Calibri"/>
              </a:rPr>
              <a:t>Haudenosaunee Peoples. Brant County is situated on </a:t>
            </a:r>
            <a:r>
              <a:rPr lang="en-US" sz="2200" b="0" i="0">
                <a:solidFill>
                  <a:srgbClr val="000000"/>
                </a:solidFill>
                <a:effectLst/>
                <a:latin typeface="Calibri"/>
                <a:ea typeface="+mn-lt"/>
                <a:cs typeface="Calibri"/>
              </a:rPr>
              <a:t>the </a:t>
            </a:r>
            <a:r>
              <a:rPr lang="en-US" sz="2200">
                <a:solidFill>
                  <a:srgbClr val="000000"/>
                </a:solidFill>
                <a:latin typeface="Calibri"/>
                <a:ea typeface="+mn-lt"/>
                <a:cs typeface="Calibri"/>
              </a:rPr>
              <a:t>Haldimand Tract, </a:t>
            </a:r>
            <a:r>
              <a:rPr lang="en-US" sz="2200" b="0" i="0">
                <a:solidFill>
                  <a:srgbClr val="000000"/>
                </a:solidFill>
                <a:effectLst/>
                <a:latin typeface="Calibri"/>
                <a:ea typeface="+mn-lt"/>
                <a:cs typeface="Calibri"/>
              </a:rPr>
              <a:t>land</a:t>
            </a:r>
            <a:r>
              <a:rPr lang="en-US" sz="2200">
                <a:solidFill>
                  <a:srgbClr val="000000"/>
                </a:solidFill>
                <a:latin typeface="Calibri"/>
                <a:ea typeface="+mn-lt"/>
                <a:cs typeface="Calibri"/>
              </a:rPr>
              <a:t> promised to Six Nations, which includes six miles on each side of the Grand Rivers</a:t>
            </a:r>
            <a:r>
              <a:rPr lang="en-US" sz="2200" b="0" i="0">
                <a:solidFill>
                  <a:srgbClr val="000000"/>
                </a:solidFill>
                <a:effectLst/>
                <a:latin typeface="Calibri"/>
                <a:ea typeface="+mn-lt"/>
                <a:cs typeface="Calibri"/>
              </a:rPr>
              <a:t>.</a:t>
            </a:r>
            <a:endParaRPr lang="en-US"/>
          </a:p>
          <a:p>
            <a:pPr>
              <a:buNone/>
            </a:pPr>
            <a:br>
              <a:rPr lang="en-US" dirty="0"/>
            </a:br>
            <a:r>
              <a:rPr lang="en-US" sz="2200">
                <a:solidFill>
                  <a:srgbClr val="000000"/>
                </a:solidFill>
                <a:latin typeface="Calibri"/>
                <a:ea typeface="+mn-lt"/>
                <a:cs typeface="Calibri"/>
              </a:rPr>
              <a:t>Living on this territory makes all people, treaty people</a:t>
            </a:r>
            <a:r>
              <a:rPr lang="en-US" sz="2200" b="0" i="0">
                <a:solidFill>
                  <a:srgbClr val="000000"/>
                </a:solidFill>
                <a:effectLst/>
                <a:latin typeface="Calibri"/>
                <a:ea typeface="+mn-lt"/>
                <a:cs typeface="Calibri"/>
              </a:rPr>
              <a:t>, </a:t>
            </a:r>
            <a:r>
              <a:rPr lang="en-US" sz="2200">
                <a:solidFill>
                  <a:srgbClr val="000000"/>
                </a:solidFill>
                <a:latin typeface="Calibri"/>
                <a:ea typeface="+mn-lt"/>
                <a:cs typeface="Calibri"/>
              </a:rPr>
              <a:t>including those who </a:t>
            </a:r>
            <a:r>
              <a:rPr lang="en-US" sz="2200" b="0" i="0">
                <a:solidFill>
                  <a:srgbClr val="000000"/>
                </a:solidFill>
                <a:effectLst/>
                <a:latin typeface="Calibri"/>
                <a:ea typeface="+mn-lt"/>
                <a:cs typeface="Calibri"/>
              </a:rPr>
              <a:t>have </a:t>
            </a:r>
            <a:r>
              <a:rPr lang="en-US" sz="2200">
                <a:solidFill>
                  <a:srgbClr val="000000"/>
                </a:solidFill>
                <a:latin typeface="Calibri"/>
                <a:ea typeface="+mn-lt"/>
                <a:cs typeface="Calibri"/>
              </a:rPr>
              <a:t>come as settlers, immigrants </a:t>
            </a:r>
            <a:r>
              <a:rPr lang="en-US" sz="2200" b="0" i="0">
                <a:solidFill>
                  <a:srgbClr val="000000"/>
                </a:solidFill>
                <a:effectLst/>
                <a:latin typeface="Calibri"/>
                <a:ea typeface="+mn-lt"/>
                <a:cs typeface="Calibri"/>
              </a:rPr>
              <a:t>of </a:t>
            </a:r>
            <a:r>
              <a:rPr lang="en-US" sz="2200">
                <a:solidFill>
                  <a:srgbClr val="000000"/>
                </a:solidFill>
                <a:latin typeface="Calibri"/>
                <a:ea typeface="+mn-lt"/>
                <a:cs typeface="Calibri"/>
              </a:rPr>
              <a:t>this generation and earlier generations</a:t>
            </a:r>
            <a:r>
              <a:rPr lang="en-US" sz="2200" b="0" i="0">
                <a:solidFill>
                  <a:srgbClr val="000000"/>
                </a:solidFill>
                <a:effectLst/>
                <a:latin typeface="Calibri"/>
                <a:ea typeface="+mn-lt"/>
                <a:cs typeface="Calibri"/>
              </a:rPr>
              <a:t>, </a:t>
            </a:r>
            <a:r>
              <a:rPr lang="en-US" sz="2200">
                <a:solidFill>
                  <a:srgbClr val="000000"/>
                </a:solidFill>
                <a:latin typeface="Calibri"/>
                <a:ea typeface="+mn-lt"/>
                <a:cs typeface="Calibri"/>
              </a:rPr>
              <a:t>including those that were brought by force </a:t>
            </a:r>
            <a:r>
              <a:rPr lang="en-US" sz="2200" b="0" i="0">
                <a:solidFill>
                  <a:srgbClr val="000000"/>
                </a:solidFill>
                <a:effectLst/>
                <a:latin typeface="Calibri"/>
                <a:ea typeface="+mn-lt"/>
                <a:cs typeface="Calibri"/>
              </a:rPr>
              <a:t>and </a:t>
            </a:r>
            <a:r>
              <a:rPr lang="en-US" sz="2200">
                <a:solidFill>
                  <a:srgbClr val="000000"/>
                </a:solidFill>
                <a:latin typeface="Calibri"/>
                <a:ea typeface="+mn-lt"/>
                <a:cs typeface="Calibri"/>
              </a:rPr>
              <a:t>were enslaved</a:t>
            </a:r>
            <a:r>
              <a:rPr lang="en-US" sz="2200" b="0" i="0">
                <a:solidFill>
                  <a:srgbClr val="000000"/>
                </a:solidFill>
                <a:effectLst/>
                <a:latin typeface="Calibri"/>
                <a:ea typeface="+mn-lt"/>
                <a:cs typeface="Calibri"/>
              </a:rPr>
              <a:t>.</a:t>
            </a:r>
            <a:endParaRPr lang="en-US"/>
          </a:p>
          <a:p>
            <a:pPr>
              <a:buNone/>
            </a:pPr>
            <a:r>
              <a:rPr lang="en-US" sz="2200">
                <a:solidFill>
                  <a:srgbClr val="000000"/>
                </a:solidFill>
                <a:latin typeface="Calibri"/>
                <a:ea typeface="+mn-lt"/>
                <a:cs typeface="Calibri"/>
              </a:rPr>
              <a:t>I recognize that not all of us are from </a:t>
            </a:r>
            <a:r>
              <a:rPr lang="en-US" sz="2200" b="0" i="0">
                <a:solidFill>
                  <a:srgbClr val="000000"/>
                </a:solidFill>
                <a:effectLst/>
                <a:latin typeface="Calibri"/>
                <a:ea typeface="+mn-lt"/>
                <a:cs typeface="Calibri"/>
              </a:rPr>
              <a:t>the </a:t>
            </a:r>
            <a:r>
              <a:rPr lang="en-US" sz="2200">
                <a:solidFill>
                  <a:srgbClr val="000000"/>
                </a:solidFill>
                <a:latin typeface="Calibri"/>
                <a:ea typeface="+mn-lt"/>
                <a:cs typeface="Calibri"/>
              </a:rPr>
              <a:t>same territory. If you would like to make your own land acknowledgement in the chat</a:t>
            </a:r>
            <a:r>
              <a:rPr lang="en-US" sz="2200" b="0" i="0">
                <a:solidFill>
                  <a:srgbClr val="000000"/>
                </a:solidFill>
                <a:effectLst/>
                <a:latin typeface="Calibri"/>
                <a:ea typeface="+mn-lt"/>
                <a:cs typeface="Calibri"/>
              </a:rPr>
              <a:t>, </a:t>
            </a:r>
            <a:r>
              <a:rPr lang="en-US" sz="2200">
                <a:solidFill>
                  <a:srgbClr val="000000"/>
                </a:solidFill>
                <a:latin typeface="Calibri"/>
                <a:ea typeface="+mn-lt"/>
                <a:cs typeface="Calibri"/>
              </a:rPr>
              <a:t>I invite you </a:t>
            </a:r>
            <a:r>
              <a:rPr lang="en-US" sz="2200" b="0" i="0">
                <a:solidFill>
                  <a:srgbClr val="000000"/>
                </a:solidFill>
                <a:effectLst/>
                <a:latin typeface="Calibri"/>
                <a:ea typeface="+mn-lt"/>
                <a:cs typeface="Calibri"/>
              </a:rPr>
              <a:t>to </a:t>
            </a:r>
            <a:r>
              <a:rPr lang="en-US" sz="2200">
                <a:solidFill>
                  <a:srgbClr val="000000"/>
                </a:solidFill>
                <a:latin typeface="Calibri"/>
                <a:ea typeface="+mn-lt"/>
                <a:cs typeface="Calibri"/>
              </a:rPr>
              <a:t>type the names of the Indigenous </a:t>
            </a:r>
            <a:r>
              <a:rPr lang="en-US" sz="2200" b="0" i="0">
                <a:solidFill>
                  <a:srgbClr val="000000"/>
                </a:solidFill>
                <a:effectLst/>
                <a:latin typeface="Calibri"/>
                <a:ea typeface="+mn-lt"/>
                <a:cs typeface="Calibri"/>
              </a:rPr>
              <a:t>people who </a:t>
            </a:r>
            <a:r>
              <a:rPr lang="en-US" sz="2200">
                <a:solidFill>
                  <a:srgbClr val="000000"/>
                </a:solidFill>
                <a:latin typeface="Calibri"/>
                <a:ea typeface="+mn-lt"/>
                <a:cs typeface="Calibri"/>
              </a:rPr>
              <a:t>lived, who continue to live where you </a:t>
            </a:r>
            <a:r>
              <a:rPr lang="en-US" sz="2200" b="0" i="0">
                <a:solidFill>
                  <a:srgbClr val="000000"/>
                </a:solidFill>
                <a:effectLst/>
                <a:latin typeface="Calibri"/>
                <a:ea typeface="+mn-lt"/>
                <a:cs typeface="Calibri"/>
              </a:rPr>
              <a:t>live and </a:t>
            </a:r>
            <a:r>
              <a:rPr lang="en-US" sz="2200">
                <a:solidFill>
                  <a:srgbClr val="000000"/>
                </a:solidFill>
                <a:latin typeface="Calibri"/>
                <a:ea typeface="+mn-lt"/>
                <a:cs typeface="Calibri"/>
              </a:rPr>
              <a:t>work</a:t>
            </a:r>
            <a:r>
              <a:rPr lang="en-US" sz="2200" b="0" i="0">
                <a:solidFill>
                  <a:srgbClr val="000000"/>
                </a:solidFill>
                <a:effectLst/>
                <a:latin typeface="Calibri"/>
                <a:ea typeface="+mn-lt"/>
                <a:cs typeface="Calibri"/>
              </a:rPr>
              <a:t>.</a:t>
            </a:r>
            <a:endParaRPr lang="en-US"/>
          </a:p>
          <a:p>
            <a:pPr algn="l">
              <a:buNone/>
            </a:pPr>
            <a:endParaRPr lang="en-US" sz="2200" dirty="0">
              <a:effectLst/>
              <a:latin typeface="Calibri"/>
              <a:ea typeface="Calibri" panose="020F0502020204030204" pitchFamily="34" charset="0"/>
              <a:cs typeface="Calibri"/>
            </a:endParaRPr>
          </a:p>
          <a:p>
            <a:pPr marL="0" indent="0">
              <a:buNone/>
            </a:pPr>
            <a:endParaRPr lang="en-US" sz="2200">
              <a:solidFill>
                <a:schemeClr val="tx1">
                  <a:lumMod val="85000"/>
                  <a:lumOff val="15000"/>
                </a:schemeClr>
              </a:solidFill>
              <a:latin typeface="+mj-lt"/>
            </a:endParaRPr>
          </a:p>
          <a:p>
            <a:pPr marL="0" indent="0">
              <a:buNone/>
            </a:pPr>
            <a:endParaRPr lang="en-CA" sz="2200">
              <a:solidFill>
                <a:schemeClr val="tx1">
                  <a:lumMod val="85000"/>
                  <a:lumOff val="15000"/>
                </a:schemeClr>
              </a:solidFill>
              <a:latin typeface="+mj-lt"/>
            </a:endParaRPr>
          </a:p>
        </p:txBody>
      </p:sp>
      <p:sp>
        <p:nvSpPr>
          <p:cNvPr id="4" name="Slide Number Placeholder 3">
            <a:extLst>
              <a:ext uri="{FF2B5EF4-FFF2-40B4-BE49-F238E27FC236}">
                <a16:creationId xmlns:a16="http://schemas.microsoft.com/office/drawing/2014/main" id="{E06B30E7-F9A1-45E0-9465-5671C66ECEB2}"/>
              </a:ext>
            </a:extLst>
          </p:cNvPr>
          <p:cNvSpPr>
            <a:spLocks noGrp="1"/>
          </p:cNvSpPr>
          <p:nvPr>
            <p:ph type="sldNum" sz="quarter" idx="12"/>
          </p:nvPr>
        </p:nvSpPr>
        <p:spPr/>
        <p:txBody>
          <a:bodyPr/>
          <a:lstStyle/>
          <a:p>
            <a:fld id="{E4379023-4D76-4C27-AF5B-F2F8EFE14B1F}" type="slidenum">
              <a:rPr lang="en-CA" smtClean="0"/>
              <a:t>9</a:t>
            </a:fld>
            <a:endParaRPr lang="en-CA"/>
          </a:p>
        </p:txBody>
      </p:sp>
    </p:spTree>
    <p:extLst>
      <p:ext uri="{BB962C8B-B14F-4D97-AF65-F5344CB8AC3E}">
        <p14:creationId xmlns:p14="http://schemas.microsoft.com/office/powerpoint/2010/main" val="9870198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Custom 3">
      <a:dk1>
        <a:srgbClr val="3B2D81"/>
      </a:dk1>
      <a:lt1>
        <a:srgbClr val="FFFFFF"/>
      </a:lt1>
      <a:dk2>
        <a:srgbClr val="3B2D81"/>
      </a:dk2>
      <a:lt2>
        <a:srgbClr val="FFFFFF"/>
      </a:lt2>
      <a:accent1>
        <a:srgbClr val="4472C4"/>
      </a:accent1>
      <a:accent2>
        <a:srgbClr val="ED7D31"/>
      </a:accent2>
      <a:accent3>
        <a:srgbClr val="A5A5A5"/>
      </a:accent3>
      <a:accent4>
        <a:srgbClr val="FFC000"/>
      </a:accent4>
      <a:accent5>
        <a:srgbClr val="5B9BD5"/>
      </a:accent5>
      <a:accent6>
        <a:srgbClr val="70AD47"/>
      </a:accent6>
      <a:hlink>
        <a:srgbClr val="F7543C"/>
      </a:hlink>
      <a:folHlink>
        <a:srgbClr val="CD2600"/>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erWorks_PPT_Template_Dec15" id="{9F92385B-2474-294A-880E-38AE507E084C}" vid="{6C647880-13BE-AD4B-A421-48E4DAE2FAD4}"/>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F90AADE53214F4BBEB5AFA0C3321DC6" ma:contentTypeVersion="15" ma:contentTypeDescription="Create a new document." ma:contentTypeScope="" ma:versionID="ab5a95665a8102a732fe7686af29c1c4">
  <xsd:schema xmlns:xsd="http://www.w3.org/2001/XMLSchema" xmlns:xs="http://www.w3.org/2001/XMLSchema" xmlns:p="http://schemas.microsoft.com/office/2006/metadata/properties" xmlns:ns2="55c4c3e0-b5a6-4d17-8208-23131be646c2" xmlns:ns3="0ec5c850-d167-47b1-9816-f7dea4e6d71f" targetNamespace="http://schemas.microsoft.com/office/2006/metadata/properties" ma:root="true" ma:fieldsID="047ab89ee34afae48de62107e8e6b879" ns2:_="" ns3:_="">
    <xsd:import namespace="55c4c3e0-b5a6-4d17-8208-23131be646c2"/>
    <xsd:import namespace="0ec5c850-d167-47b1-9816-f7dea4e6d71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3:SharedWithUsers" minOccurs="0"/>
                <xsd:element ref="ns3:SharedWithDetails" minOccurs="0"/>
                <xsd:element ref="ns2:PleaseensureyouCOPYdocumentbeforeediting_x002e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5c4c3e0-b5a6-4d17-8208-23131be646c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PleaseensureyouCOPYdocumentbeforeediting_x002e_" ma:index="22" nillable="true" ma:displayName="Please ensure you COPY document before editing." ma:format="Dropdown" ma:internalName="PleaseensureyouCOPYdocumentbeforeediting_x002e_">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ec5c850-d167-47b1-9816-f7dea4e6d71f" elementFormDefault="qualified">
    <xsd:import namespace="http://schemas.microsoft.com/office/2006/documentManagement/types"/>
    <xsd:import namespace="http://schemas.microsoft.com/office/infopath/2007/PartnerControls"/>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MediaLengthInSeconds xmlns="55c4c3e0-b5a6-4d17-8208-23131be646c2" xsi:nil="true"/>
    <SharedWithUsers xmlns="0ec5c850-d167-47b1-9816-f7dea4e6d71f">
      <UserInfo>
        <DisplayName/>
        <AccountId xsi:nil="true"/>
        <AccountType/>
      </UserInfo>
    </SharedWithUsers>
    <PleaseensureyouCOPYdocumentbeforeediting_x002e_ xmlns="55c4c3e0-b5a6-4d17-8208-23131be646c2" xsi:nil="true"/>
  </documentManagement>
</p:properties>
</file>

<file path=customXml/itemProps1.xml><?xml version="1.0" encoding="utf-8"?>
<ds:datastoreItem xmlns:ds="http://schemas.openxmlformats.org/officeDocument/2006/customXml" ds:itemID="{D5D726CA-942D-4368-9348-E2E99B54F237}">
  <ds:schemaRefs>
    <ds:schemaRef ds:uri="0ec5c850-d167-47b1-9816-f7dea4e6d71f"/>
    <ds:schemaRef ds:uri="55c4c3e0-b5a6-4d17-8208-23131be646c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A3C48CF-6561-412E-BDD4-1C32138055CF}">
  <ds:schemaRefs>
    <ds:schemaRef ds:uri="http://schemas.microsoft.com/sharepoint/v3/contenttype/forms"/>
  </ds:schemaRefs>
</ds:datastoreItem>
</file>

<file path=customXml/itemProps3.xml><?xml version="1.0" encoding="utf-8"?>
<ds:datastoreItem xmlns:ds="http://schemas.openxmlformats.org/officeDocument/2006/customXml" ds:itemID="{0F96926A-9121-4A04-B3AB-C979D5CDABD5}">
  <ds:schemaRefs>
    <ds:schemaRef ds:uri="0ec5c850-d167-47b1-9816-f7dea4e6d71f"/>
    <ds:schemaRef ds:uri="55c4c3e0-b5a6-4d17-8208-23131be646c2"/>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10</Slides>
  <Notes>9</Notes>
  <HiddenSlides>0</HiddenSlides>
  <ScaleCrop>false</ScaleCrop>
  <HeadingPairs>
    <vt:vector size="4" baseType="variant">
      <vt:variant>
        <vt:lpstr>Theme</vt:lpstr>
      </vt:variant>
      <vt:variant>
        <vt:i4>3</vt:i4>
      </vt:variant>
      <vt:variant>
        <vt:lpstr>Slide Titles</vt:lpstr>
      </vt:variant>
      <vt:variant>
        <vt:i4>10</vt:i4>
      </vt:variant>
    </vt:vector>
  </HeadingPairs>
  <TitlesOfParts>
    <vt:vector size="13" baseType="lpstr">
      <vt:lpstr>Office Theme</vt:lpstr>
      <vt:lpstr>Office Theme</vt:lpstr>
      <vt:lpstr>1_Office Theme</vt:lpstr>
      <vt:lpstr>LAND ACKNOWLEDGEMENT PeerWorks</vt:lpstr>
      <vt:lpstr>LAND ACKNOWLEDGEMENT</vt:lpstr>
      <vt:lpstr>LAND ACKNOWLEDGEMENT</vt:lpstr>
      <vt:lpstr>LAND ACKNOWLEDGEMENT</vt:lpstr>
      <vt:lpstr>LAND ACKNOWLEDGEMENT</vt:lpstr>
      <vt:lpstr>Land Acknowledgement</vt:lpstr>
      <vt:lpstr>PowerPoint Presentation</vt:lpstr>
      <vt:lpstr>LAND ACKNOWLEDGEMENT</vt:lpstr>
      <vt:lpstr>LAND ACKNOWLEDGEMENT Karin</vt:lpstr>
      <vt:lpstr>LAND ACKNOWLEDGEMENT Darcey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LAND ACKNOWLEDGEMENT</dc:title>
  <dc:creator>Kiki Chang</dc:creator>
  <cp:revision>11</cp:revision>
  <dcterms:created xsi:type="dcterms:W3CDTF">2022-02-15T19:42:09Z</dcterms:created>
  <dcterms:modified xsi:type="dcterms:W3CDTF">2024-12-30T04:22:01Z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0x0101009F90AADE53214F4BBEB5AFA0C3321DC6</vt:lpwstr>
  </property>
  <property fmtid="{D5CDD505-2E9C-101B-9397-08002B2CF9AE}" pid="3" name="_SourceUrl">
    <vt:lpwstr/>
  </property>
  <property fmtid="{D5CDD505-2E9C-101B-9397-08002B2CF9AE}" pid="4" name="_SharedFileIndex">
    <vt:lpwstr/>
  </property>
  <property fmtid="{D5CDD505-2E9C-101B-9397-08002B2CF9AE}" pid="5" name="ComplianceAssetId">
    <vt:lpwstr/>
  </property>
  <property fmtid="{D5CDD505-2E9C-101B-9397-08002B2CF9AE}" pid="6" name="_ExtendedDescription">
    <vt:lpwstr/>
  </property>
  <property fmtid="{D5CDD505-2E9C-101B-9397-08002B2CF9AE}" pid="7" name="TriggerFlowInfo">
    <vt:lpwstr/>
  </property>
</Properties>
</file>